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3" r:id="rId1"/>
  </p:sldMasterIdLst>
  <p:sldIdLst>
    <p:sldId id="256" r:id="rId2"/>
    <p:sldId id="257" r:id="rId3"/>
    <p:sldId id="262" r:id="rId4"/>
    <p:sldId id="267" r:id="rId5"/>
    <p:sldId id="279" r:id="rId6"/>
    <p:sldId id="261" r:id="rId7"/>
    <p:sldId id="275" r:id="rId8"/>
    <p:sldId id="276" r:id="rId9"/>
    <p:sldId id="277" r:id="rId10"/>
    <p:sldId id="278" r:id="rId11"/>
    <p:sldId id="258" r:id="rId12"/>
    <p:sldId id="268" r:id="rId13"/>
    <p:sldId id="270" r:id="rId14"/>
    <p:sldId id="272" r:id="rId15"/>
    <p:sldId id="280" r:id="rId16"/>
    <p:sldId id="264" r:id="rId17"/>
    <p:sldId id="281" r:id="rId18"/>
    <p:sldId id="273" r:id="rId19"/>
    <p:sldId id="282" r:id="rId20"/>
    <p:sldId id="265" r:id="rId21"/>
    <p:sldId id="269" r:id="rId22"/>
    <p:sldId id="271" r:id="rId23"/>
    <p:sldId id="274" r:id="rId24"/>
    <p:sldId id="266" r:id="rId25"/>
    <p:sldId id="259"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58FF545-9709-420C-53E4-3175FA5B636C}" v="271" dt="2020-12-08T06:01:45.485"/>
    <p1510:client id="{8156ED07-D11A-4906-9D54-91FADCB6D714}" v="2210" dt="2020-12-08T05:59:39.043"/>
    <p1510:client id="{8A1E1EFA-FEBD-212F-B36D-967740C848E0}" v="39" dt="2020-12-08T05:30:55.136"/>
    <p1510:client id="{A82762E2-7909-4DF7-8C79-B22428A9D95C}" v="275" dt="2020-12-08T05:11:55.640"/>
    <p1510:client id="{B0542187-EAE2-4258-BD71-BA501802C736}" v="1460" dt="2020-12-08T06:08:02.60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uest User" userId="S::urn:spo:anon#498f656d28866adfc6ccaa004a168820a91590893b761753826ba0ff8aecf946::" providerId="AD" clId="Web-{8156ED07-D11A-4906-9D54-91FADCB6D714}"/>
    <pc:docChg chg="addSld modSld">
      <pc:chgData name="Guest User" userId="S::urn:spo:anon#498f656d28866adfc6ccaa004a168820a91590893b761753826ba0ff8aecf946::" providerId="AD" clId="Web-{8156ED07-D11A-4906-9D54-91FADCB6D714}" dt="2020-12-08T05:59:39.043" v="2195" actId="1076"/>
      <pc:docMkLst>
        <pc:docMk/>
      </pc:docMkLst>
      <pc:sldChg chg="modSp">
        <pc:chgData name="Guest User" userId="S::urn:spo:anon#498f656d28866adfc6ccaa004a168820a91590893b761753826ba0ff8aecf946::" providerId="AD" clId="Web-{8156ED07-D11A-4906-9D54-91FADCB6D714}" dt="2020-12-08T04:48:15.069" v="278" actId="20577"/>
        <pc:sldMkLst>
          <pc:docMk/>
          <pc:sldMk cId="3435456291" sldId="257"/>
        </pc:sldMkLst>
        <pc:spChg chg="mod">
          <ac:chgData name="Guest User" userId="S::urn:spo:anon#498f656d28866adfc6ccaa004a168820a91590893b761753826ba0ff8aecf946::" providerId="AD" clId="Web-{8156ED07-D11A-4906-9D54-91FADCB6D714}" dt="2020-12-08T04:48:15.069" v="278" actId="20577"/>
          <ac:spMkLst>
            <pc:docMk/>
            <pc:sldMk cId="3435456291" sldId="257"/>
            <ac:spMk id="3" creationId="{9FF9F22A-EB06-410F-B2C6-38FA5524FA8E}"/>
          </ac:spMkLst>
        </pc:spChg>
      </pc:sldChg>
      <pc:sldChg chg="addSp modSp add replId">
        <pc:chgData name="Guest User" userId="S::urn:spo:anon#498f656d28866adfc6ccaa004a168820a91590893b761753826ba0ff8aecf946::" providerId="AD" clId="Web-{8156ED07-D11A-4906-9D54-91FADCB6D714}" dt="2020-12-08T05:43:43.179" v="1772" actId="1076"/>
        <pc:sldMkLst>
          <pc:docMk/>
          <pc:sldMk cId="4284037147" sldId="261"/>
        </pc:sldMkLst>
        <pc:spChg chg="mod">
          <ac:chgData name="Guest User" userId="S::urn:spo:anon#498f656d28866adfc6ccaa004a168820a91590893b761753826ba0ff8aecf946::" providerId="AD" clId="Web-{8156ED07-D11A-4906-9D54-91FADCB6D714}" dt="2020-12-08T05:11:14.670" v="293" actId="20577"/>
          <ac:spMkLst>
            <pc:docMk/>
            <pc:sldMk cId="4284037147" sldId="261"/>
            <ac:spMk id="2" creationId="{63CC0207-8484-4254-AAF2-F1271B7DECC3}"/>
          </ac:spMkLst>
        </pc:spChg>
        <pc:spChg chg="mod">
          <ac:chgData name="Guest User" userId="S::urn:spo:anon#498f656d28866adfc6ccaa004a168820a91590893b761753826ba0ff8aecf946::" providerId="AD" clId="Web-{8156ED07-D11A-4906-9D54-91FADCB6D714}" dt="2020-12-08T05:41:48.663" v="1766" actId="20577"/>
          <ac:spMkLst>
            <pc:docMk/>
            <pc:sldMk cId="4284037147" sldId="261"/>
            <ac:spMk id="3" creationId="{9FF9F22A-EB06-410F-B2C6-38FA5524FA8E}"/>
          </ac:spMkLst>
        </pc:spChg>
        <pc:picChg chg="add mod">
          <ac:chgData name="Guest User" userId="S::urn:spo:anon#498f656d28866adfc6ccaa004a168820a91590893b761753826ba0ff8aecf946::" providerId="AD" clId="Web-{8156ED07-D11A-4906-9D54-91FADCB6D714}" dt="2020-12-08T05:43:43.179" v="1772" actId="1076"/>
          <ac:picMkLst>
            <pc:docMk/>
            <pc:sldMk cId="4284037147" sldId="261"/>
            <ac:picMk id="4" creationId="{821E3250-36C0-4EE5-A9EF-C27DD0753A95}"/>
          </ac:picMkLst>
        </pc:picChg>
      </pc:sldChg>
      <pc:sldChg chg="modSp new">
        <pc:chgData name="Guest User" userId="S::urn:spo:anon#498f656d28866adfc6ccaa004a168820a91590893b761753826ba0ff8aecf946::" providerId="AD" clId="Web-{8156ED07-D11A-4906-9D54-91FADCB6D714}" dt="2020-12-08T05:13:22.108" v="418" actId="20577"/>
        <pc:sldMkLst>
          <pc:docMk/>
          <pc:sldMk cId="2902401184" sldId="262"/>
        </pc:sldMkLst>
        <pc:spChg chg="mod">
          <ac:chgData name="Guest User" userId="S::urn:spo:anon#498f656d28866adfc6ccaa004a168820a91590893b761753826ba0ff8aecf946::" providerId="AD" clId="Web-{8156ED07-D11A-4906-9D54-91FADCB6D714}" dt="2020-12-08T05:13:22.108" v="418" actId="20577"/>
          <ac:spMkLst>
            <pc:docMk/>
            <pc:sldMk cId="2902401184" sldId="262"/>
            <ac:spMk id="2" creationId="{AC7BFBCD-9637-4E59-97B8-9E5835E4FF82}"/>
          </ac:spMkLst>
        </pc:spChg>
      </pc:sldChg>
      <pc:sldChg chg="modSp new">
        <pc:chgData name="Guest User" userId="S::urn:spo:anon#498f656d28866adfc6ccaa004a168820a91590893b761753826ba0ff8aecf946::" providerId="AD" clId="Web-{8156ED07-D11A-4906-9D54-91FADCB6D714}" dt="2020-12-08T05:12:33.264" v="382" actId="20577"/>
        <pc:sldMkLst>
          <pc:docMk/>
          <pc:sldMk cId="4271500101" sldId="265"/>
        </pc:sldMkLst>
        <pc:spChg chg="mod">
          <ac:chgData name="Guest User" userId="S::urn:spo:anon#498f656d28866adfc6ccaa004a168820a91590893b761753826ba0ff8aecf946::" providerId="AD" clId="Web-{8156ED07-D11A-4906-9D54-91FADCB6D714}" dt="2020-12-08T05:12:33.264" v="382" actId="20577"/>
          <ac:spMkLst>
            <pc:docMk/>
            <pc:sldMk cId="4271500101" sldId="265"/>
            <ac:spMk id="2" creationId="{572DC1A1-8E9C-402E-97BB-18322C85A37A}"/>
          </ac:spMkLst>
        </pc:spChg>
      </pc:sldChg>
      <pc:sldChg chg="modSp add replId">
        <pc:chgData name="Guest User" userId="S::urn:spo:anon#498f656d28866adfc6ccaa004a168820a91590893b761753826ba0ff8aecf946::" providerId="AD" clId="Web-{8156ED07-D11A-4906-9D54-91FADCB6D714}" dt="2020-12-08T05:12:48.498" v="415" actId="20577"/>
        <pc:sldMkLst>
          <pc:docMk/>
          <pc:sldMk cId="2047933665" sldId="266"/>
        </pc:sldMkLst>
        <pc:spChg chg="mod">
          <ac:chgData name="Guest User" userId="S::urn:spo:anon#498f656d28866adfc6ccaa004a168820a91590893b761753826ba0ff8aecf946::" providerId="AD" clId="Web-{8156ED07-D11A-4906-9D54-91FADCB6D714}" dt="2020-12-08T05:12:48.498" v="415" actId="20577"/>
          <ac:spMkLst>
            <pc:docMk/>
            <pc:sldMk cId="2047933665" sldId="266"/>
            <ac:spMk id="2" creationId="{572DC1A1-8E9C-402E-97BB-18322C85A37A}"/>
          </ac:spMkLst>
        </pc:spChg>
      </pc:sldChg>
      <pc:sldChg chg="modSp add replId">
        <pc:chgData name="Guest User" userId="S::urn:spo:anon#498f656d28866adfc6ccaa004a168820a91590893b761753826ba0ff8aecf946::" providerId="AD" clId="Web-{8156ED07-D11A-4906-9D54-91FADCB6D714}" dt="2020-12-08T05:31:06.628" v="1234" actId="20577"/>
        <pc:sldMkLst>
          <pc:docMk/>
          <pc:sldMk cId="1345369258" sldId="267"/>
        </pc:sldMkLst>
        <pc:spChg chg="mod">
          <ac:chgData name="Guest User" userId="S::urn:spo:anon#498f656d28866adfc6ccaa004a168820a91590893b761753826ba0ff8aecf946::" providerId="AD" clId="Web-{8156ED07-D11A-4906-9D54-91FADCB6D714}" dt="2020-12-08T05:15:40.499" v="468" actId="20577"/>
          <ac:spMkLst>
            <pc:docMk/>
            <pc:sldMk cId="1345369258" sldId="267"/>
            <ac:spMk id="2" creationId="{63CC0207-8484-4254-AAF2-F1271B7DECC3}"/>
          </ac:spMkLst>
        </pc:spChg>
        <pc:spChg chg="mod">
          <ac:chgData name="Guest User" userId="S::urn:spo:anon#498f656d28866adfc6ccaa004a168820a91590893b761753826ba0ff8aecf946::" providerId="AD" clId="Web-{8156ED07-D11A-4906-9D54-91FADCB6D714}" dt="2020-12-08T05:31:06.628" v="1234" actId="20577"/>
          <ac:spMkLst>
            <pc:docMk/>
            <pc:sldMk cId="1345369258" sldId="267"/>
            <ac:spMk id="3" creationId="{9FF9F22A-EB06-410F-B2C6-38FA5524FA8E}"/>
          </ac:spMkLst>
        </pc:spChg>
      </pc:sldChg>
      <pc:sldChg chg="addSp modSp new mod setBg">
        <pc:chgData name="Guest User" userId="S::urn:spo:anon#498f656d28866adfc6ccaa004a168820a91590893b761753826ba0ff8aecf946::" providerId="AD" clId="Web-{8156ED07-D11A-4906-9D54-91FADCB6D714}" dt="2020-12-08T05:43:13.007" v="1770"/>
        <pc:sldMkLst>
          <pc:docMk/>
          <pc:sldMk cId="1726752779" sldId="275"/>
        </pc:sldMkLst>
        <pc:spChg chg="add">
          <ac:chgData name="Guest User" userId="S::urn:spo:anon#498f656d28866adfc6ccaa004a168820a91590893b761753826ba0ff8aecf946::" providerId="AD" clId="Web-{8156ED07-D11A-4906-9D54-91FADCB6D714}" dt="2020-12-08T05:43:13.007" v="1770"/>
          <ac:spMkLst>
            <pc:docMk/>
            <pc:sldMk cId="1726752779" sldId="275"/>
            <ac:spMk id="7" creationId="{34EE865D-5A59-4DD1-A94D-A8DBE4A9E013}"/>
          </ac:spMkLst>
        </pc:spChg>
        <pc:picChg chg="add mod">
          <ac:chgData name="Guest User" userId="S::urn:spo:anon#498f656d28866adfc6ccaa004a168820a91590893b761753826ba0ff8aecf946::" providerId="AD" clId="Web-{8156ED07-D11A-4906-9D54-91FADCB6D714}" dt="2020-12-08T05:43:13.007" v="1770"/>
          <ac:picMkLst>
            <pc:docMk/>
            <pc:sldMk cId="1726752779" sldId="275"/>
            <ac:picMk id="2" creationId="{C5E7391F-0137-4F6F-B24D-3EA75FB515D4}"/>
          </ac:picMkLst>
        </pc:picChg>
      </pc:sldChg>
      <pc:sldChg chg="addSp delSp modSp add replId">
        <pc:chgData name="Guest User" userId="S::urn:spo:anon#498f656d28866adfc6ccaa004a168820a91590893b761753826ba0ff8aecf946::" providerId="AD" clId="Web-{8156ED07-D11A-4906-9D54-91FADCB6D714}" dt="2020-12-08T05:46:11.789" v="1970" actId="20577"/>
        <pc:sldMkLst>
          <pc:docMk/>
          <pc:sldMk cId="2739720394" sldId="276"/>
        </pc:sldMkLst>
        <pc:spChg chg="mod">
          <ac:chgData name="Guest User" userId="S::urn:spo:anon#498f656d28866adfc6ccaa004a168820a91590893b761753826ba0ff8aecf946::" providerId="AD" clId="Web-{8156ED07-D11A-4906-9D54-91FADCB6D714}" dt="2020-12-08T05:46:11.789" v="1970" actId="20577"/>
          <ac:spMkLst>
            <pc:docMk/>
            <pc:sldMk cId="2739720394" sldId="276"/>
            <ac:spMk id="3" creationId="{9FF9F22A-EB06-410F-B2C6-38FA5524FA8E}"/>
          </ac:spMkLst>
        </pc:spChg>
        <pc:picChg chg="del">
          <ac:chgData name="Guest User" userId="S::urn:spo:anon#498f656d28866adfc6ccaa004a168820a91590893b761753826ba0ff8aecf946::" providerId="AD" clId="Web-{8156ED07-D11A-4906-9D54-91FADCB6D714}" dt="2020-12-08T05:43:49.507" v="1773"/>
          <ac:picMkLst>
            <pc:docMk/>
            <pc:sldMk cId="2739720394" sldId="276"/>
            <ac:picMk id="4" creationId="{821E3250-36C0-4EE5-A9EF-C27DD0753A95}"/>
          </ac:picMkLst>
        </pc:picChg>
        <pc:picChg chg="add mod">
          <ac:chgData name="Guest User" userId="S::urn:spo:anon#498f656d28866adfc6ccaa004a168820a91590893b761753826ba0ff8aecf946::" providerId="AD" clId="Web-{8156ED07-D11A-4906-9D54-91FADCB6D714}" dt="2020-12-08T05:45:53.258" v="1949" actId="1076"/>
          <ac:picMkLst>
            <pc:docMk/>
            <pc:sldMk cId="2739720394" sldId="276"/>
            <ac:picMk id="5" creationId="{2CA93FBD-14A2-4126-A847-58AADED4A136}"/>
          </ac:picMkLst>
        </pc:picChg>
      </pc:sldChg>
      <pc:sldChg chg="addSp modSp new mod setBg">
        <pc:chgData name="Guest User" userId="S::urn:spo:anon#498f656d28866adfc6ccaa004a168820a91590893b761753826ba0ff8aecf946::" providerId="AD" clId="Web-{8156ED07-D11A-4906-9D54-91FADCB6D714}" dt="2020-12-08T05:47:22.414" v="1975"/>
        <pc:sldMkLst>
          <pc:docMk/>
          <pc:sldMk cId="3334752339" sldId="277"/>
        </pc:sldMkLst>
        <pc:spChg chg="add">
          <ac:chgData name="Guest User" userId="S::urn:spo:anon#498f656d28866adfc6ccaa004a168820a91590893b761753826ba0ff8aecf946::" providerId="AD" clId="Web-{8156ED07-D11A-4906-9D54-91FADCB6D714}" dt="2020-12-08T05:47:22.414" v="1975"/>
          <ac:spMkLst>
            <pc:docMk/>
            <pc:sldMk cId="3334752339" sldId="277"/>
            <ac:spMk id="7" creationId="{34EE865D-5A59-4DD1-A94D-A8DBE4A9E013}"/>
          </ac:spMkLst>
        </pc:spChg>
        <pc:picChg chg="add mod">
          <ac:chgData name="Guest User" userId="S::urn:spo:anon#498f656d28866adfc6ccaa004a168820a91590893b761753826ba0ff8aecf946::" providerId="AD" clId="Web-{8156ED07-D11A-4906-9D54-91FADCB6D714}" dt="2020-12-08T05:47:22.414" v="1975"/>
          <ac:picMkLst>
            <pc:docMk/>
            <pc:sldMk cId="3334752339" sldId="277"/>
            <ac:picMk id="2" creationId="{5F7D2451-7BBD-49BE-AF14-B3AD7876B74B}"/>
          </ac:picMkLst>
        </pc:picChg>
      </pc:sldChg>
      <pc:sldChg chg="addSp delSp modSp add replId">
        <pc:chgData name="Guest User" userId="S::urn:spo:anon#498f656d28866adfc6ccaa004a168820a91590893b761753826ba0ff8aecf946::" providerId="AD" clId="Web-{8156ED07-D11A-4906-9D54-91FADCB6D714}" dt="2020-12-08T05:49:03.743" v="2108"/>
        <pc:sldMkLst>
          <pc:docMk/>
          <pc:sldMk cId="4257402760" sldId="278"/>
        </pc:sldMkLst>
        <pc:spChg chg="mod">
          <ac:chgData name="Guest User" userId="S::urn:spo:anon#498f656d28866adfc6ccaa004a168820a91590893b761753826ba0ff8aecf946::" providerId="AD" clId="Web-{8156ED07-D11A-4906-9D54-91FADCB6D714}" dt="2020-12-08T05:49:03.743" v="2108"/>
          <ac:spMkLst>
            <pc:docMk/>
            <pc:sldMk cId="4257402760" sldId="278"/>
            <ac:spMk id="2" creationId="{63CC0207-8484-4254-AAF2-F1271B7DECC3}"/>
          </ac:spMkLst>
        </pc:spChg>
        <pc:spChg chg="mod">
          <ac:chgData name="Guest User" userId="S::urn:spo:anon#498f656d28866adfc6ccaa004a168820a91590893b761753826ba0ff8aecf946::" providerId="AD" clId="Web-{8156ED07-D11A-4906-9D54-91FADCB6D714}" dt="2020-12-08T05:49:03.743" v="2108"/>
          <ac:spMkLst>
            <pc:docMk/>
            <pc:sldMk cId="4257402760" sldId="278"/>
            <ac:spMk id="3" creationId="{9FF9F22A-EB06-410F-B2C6-38FA5524FA8E}"/>
          </ac:spMkLst>
        </pc:spChg>
        <pc:spChg chg="del">
          <ac:chgData name="Guest User" userId="S::urn:spo:anon#498f656d28866adfc6ccaa004a168820a91590893b761753826ba0ff8aecf946::" providerId="AD" clId="Web-{8156ED07-D11A-4906-9D54-91FADCB6D714}" dt="2020-12-08T05:49:03.743" v="2108"/>
          <ac:spMkLst>
            <pc:docMk/>
            <pc:sldMk cId="4257402760" sldId="278"/>
            <ac:spMk id="8" creationId="{72526924-84D3-45FB-A5FE-62D8FCBF53B6}"/>
          </ac:spMkLst>
        </pc:spChg>
        <pc:spChg chg="del">
          <ac:chgData name="Guest User" userId="S::urn:spo:anon#498f656d28866adfc6ccaa004a168820a91590893b761753826ba0ff8aecf946::" providerId="AD" clId="Web-{8156ED07-D11A-4906-9D54-91FADCB6D714}" dt="2020-12-08T05:49:03.743" v="2108"/>
          <ac:spMkLst>
            <pc:docMk/>
            <pc:sldMk cId="4257402760" sldId="278"/>
            <ac:spMk id="10" creationId="{5C2A6256-1DD0-4E4B-A8B3-9A711B4DBE0C}"/>
          </ac:spMkLst>
        </pc:spChg>
        <pc:spChg chg="del">
          <ac:chgData name="Guest User" userId="S::urn:spo:anon#498f656d28866adfc6ccaa004a168820a91590893b761753826ba0ff8aecf946::" providerId="AD" clId="Web-{8156ED07-D11A-4906-9D54-91FADCB6D714}" dt="2020-12-08T05:49:03.743" v="2108"/>
          <ac:spMkLst>
            <pc:docMk/>
            <pc:sldMk cId="4257402760" sldId="278"/>
            <ac:spMk id="12" creationId="{41760540-185E-4652-BFD2-9B362EF3BC99}"/>
          </ac:spMkLst>
        </pc:spChg>
        <pc:spChg chg="del">
          <ac:chgData name="Guest User" userId="S::urn:spo:anon#498f656d28866adfc6ccaa004a168820a91590893b761753826ba0ff8aecf946::" providerId="AD" clId="Web-{8156ED07-D11A-4906-9D54-91FADCB6D714}" dt="2020-12-08T05:49:03.743" v="2108"/>
          <ac:spMkLst>
            <pc:docMk/>
            <pc:sldMk cId="4257402760" sldId="278"/>
            <ac:spMk id="14" creationId="{729789F4-85C1-41A0-83EB-992E22210CB9}"/>
          </ac:spMkLst>
        </pc:spChg>
        <pc:spChg chg="del">
          <ac:chgData name="Guest User" userId="S::urn:spo:anon#498f656d28866adfc6ccaa004a168820a91590893b761753826ba0ff8aecf946::" providerId="AD" clId="Web-{8156ED07-D11A-4906-9D54-91FADCB6D714}" dt="2020-12-08T05:49:03.743" v="2108"/>
          <ac:spMkLst>
            <pc:docMk/>
            <pc:sldMk cId="4257402760" sldId="278"/>
            <ac:spMk id="16" creationId="{9D9D367D-6DD2-4A7C-8918-0DCAC297559A}"/>
          </ac:spMkLst>
        </pc:spChg>
        <pc:spChg chg="add">
          <ac:chgData name="Guest User" userId="S::urn:spo:anon#498f656d28866adfc6ccaa004a168820a91590893b761753826ba0ff8aecf946::" providerId="AD" clId="Web-{8156ED07-D11A-4906-9D54-91FADCB6D714}" dt="2020-12-08T05:49:03.743" v="2108"/>
          <ac:spMkLst>
            <pc:docMk/>
            <pc:sldMk cId="4257402760" sldId="278"/>
            <ac:spMk id="21" creationId="{099405E2-1A96-4DBA-A9DC-4C2A1B421CA9}"/>
          </ac:spMkLst>
        </pc:spChg>
        <pc:spChg chg="add">
          <ac:chgData name="Guest User" userId="S::urn:spo:anon#498f656d28866adfc6ccaa004a168820a91590893b761753826ba0ff8aecf946::" providerId="AD" clId="Web-{8156ED07-D11A-4906-9D54-91FADCB6D714}" dt="2020-12-08T05:49:03.743" v="2108"/>
          <ac:spMkLst>
            <pc:docMk/>
            <pc:sldMk cId="4257402760" sldId="278"/>
            <ac:spMk id="23" creationId="{79855050-A75B-4DD0-9B56-8B1C7722D884}"/>
          </ac:spMkLst>
        </pc:spChg>
        <pc:spChg chg="add">
          <ac:chgData name="Guest User" userId="S::urn:spo:anon#498f656d28866adfc6ccaa004a168820a91590893b761753826ba0ff8aecf946::" providerId="AD" clId="Web-{8156ED07-D11A-4906-9D54-91FADCB6D714}" dt="2020-12-08T05:49:03.743" v="2108"/>
          <ac:spMkLst>
            <pc:docMk/>
            <pc:sldMk cId="4257402760" sldId="278"/>
            <ac:spMk id="25" creationId="{2060C0F7-61A6-4E64-A77E-AFBD81127352}"/>
          </ac:spMkLst>
        </pc:spChg>
        <pc:spChg chg="add">
          <ac:chgData name="Guest User" userId="S::urn:spo:anon#498f656d28866adfc6ccaa004a168820a91590893b761753826ba0ff8aecf946::" providerId="AD" clId="Web-{8156ED07-D11A-4906-9D54-91FADCB6D714}" dt="2020-12-08T05:49:03.743" v="2108"/>
          <ac:spMkLst>
            <pc:docMk/>
            <pc:sldMk cId="4257402760" sldId="278"/>
            <ac:spMk id="27" creationId="{BCF4857D-F003-4CA1-82AB-00900B1008BA}"/>
          </ac:spMkLst>
        </pc:spChg>
        <pc:spChg chg="add">
          <ac:chgData name="Guest User" userId="S::urn:spo:anon#498f656d28866adfc6ccaa004a168820a91590893b761753826ba0ff8aecf946::" providerId="AD" clId="Web-{8156ED07-D11A-4906-9D54-91FADCB6D714}" dt="2020-12-08T05:49:03.743" v="2108"/>
          <ac:spMkLst>
            <pc:docMk/>
            <pc:sldMk cId="4257402760" sldId="278"/>
            <ac:spMk id="29" creationId="{DB791336-FCAA-4174-9303-B3F374861110}"/>
          </ac:spMkLst>
        </pc:spChg>
        <pc:spChg chg="add">
          <ac:chgData name="Guest User" userId="S::urn:spo:anon#498f656d28866adfc6ccaa004a168820a91590893b761753826ba0ff8aecf946::" providerId="AD" clId="Web-{8156ED07-D11A-4906-9D54-91FADCB6D714}" dt="2020-12-08T05:49:03.743" v="2108"/>
          <ac:spMkLst>
            <pc:docMk/>
            <pc:sldMk cId="4257402760" sldId="278"/>
            <ac:spMk id="31" creationId="{CA212158-300D-44D0-9CCE-472C3F669EE1}"/>
          </ac:spMkLst>
        </pc:spChg>
        <pc:spChg chg="add">
          <ac:chgData name="Guest User" userId="S::urn:spo:anon#498f656d28866adfc6ccaa004a168820a91590893b761753826ba0ff8aecf946::" providerId="AD" clId="Web-{8156ED07-D11A-4906-9D54-91FADCB6D714}" dt="2020-12-08T05:49:03.743" v="2108"/>
          <ac:spMkLst>
            <pc:docMk/>
            <pc:sldMk cId="4257402760" sldId="278"/>
            <ac:spMk id="33" creationId="{988521F4-D44A-42C5-9BDB-5CA25554098B}"/>
          </ac:spMkLst>
        </pc:spChg>
        <pc:spChg chg="add">
          <ac:chgData name="Guest User" userId="S::urn:spo:anon#498f656d28866adfc6ccaa004a168820a91590893b761753826ba0ff8aecf946::" providerId="AD" clId="Web-{8156ED07-D11A-4906-9D54-91FADCB6D714}" dt="2020-12-08T05:49:03.743" v="2108"/>
          <ac:spMkLst>
            <pc:docMk/>
            <pc:sldMk cId="4257402760" sldId="278"/>
            <ac:spMk id="35" creationId="{5E6738EB-6FF0-4AF9-8462-57F4494B88B2}"/>
          </ac:spMkLst>
        </pc:spChg>
        <pc:picChg chg="add mod">
          <ac:chgData name="Guest User" userId="S::urn:spo:anon#498f656d28866adfc6ccaa004a168820a91590893b761753826ba0ff8aecf946::" providerId="AD" clId="Web-{8156ED07-D11A-4906-9D54-91FADCB6D714}" dt="2020-12-08T05:49:03.743" v="2108"/>
          <ac:picMkLst>
            <pc:docMk/>
            <pc:sldMk cId="4257402760" sldId="278"/>
            <ac:picMk id="4" creationId="{391DFFE4-71B0-4FF7-AF78-9564EF39B8AC}"/>
          </ac:picMkLst>
        </pc:picChg>
        <pc:picChg chg="del">
          <ac:chgData name="Guest User" userId="S::urn:spo:anon#498f656d28866adfc6ccaa004a168820a91590893b761753826ba0ff8aecf946::" providerId="AD" clId="Web-{8156ED07-D11A-4906-9D54-91FADCB6D714}" dt="2020-12-08T05:48:34.993" v="2106"/>
          <ac:picMkLst>
            <pc:docMk/>
            <pc:sldMk cId="4257402760" sldId="278"/>
            <ac:picMk id="5" creationId="{2CA93FBD-14A2-4126-A847-58AADED4A136}"/>
          </ac:picMkLst>
        </pc:picChg>
      </pc:sldChg>
      <pc:sldChg chg="addSp modSp add replId">
        <pc:chgData name="Guest User" userId="S::urn:spo:anon#498f656d28866adfc6ccaa004a168820a91590893b761753826ba0ff8aecf946::" providerId="AD" clId="Web-{8156ED07-D11A-4906-9D54-91FADCB6D714}" dt="2020-12-08T05:51:43.353" v="2118" actId="1076"/>
        <pc:sldMkLst>
          <pc:docMk/>
          <pc:sldMk cId="3963694860" sldId="279"/>
        </pc:sldMkLst>
        <pc:spChg chg="mod">
          <ac:chgData name="Guest User" userId="S::urn:spo:anon#498f656d28866adfc6ccaa004a168820a91590893b761753826ba0ff8aecf946::" providerId="AD" clId="Web-{8156ED07-D11A-4906-9D54-91FADCB6D714}" dt="2020-12-08T05:50:22.196" v="2111" actId="20577"/>
          <ac:spMkLst>
            <pc:docMk/>
            <pc:sldMk cId="3963694860" sldId="279"/>
            <ac:spMk id="3" creationId="{9FF9F22A-EB06-410F-B2C6-38FA5524FA8E}"/>
          </ac:spMkLst>
        </pc:spChg>
        <pc:picChg chg="add mod">
          <ac:chgData name="Guest User" userId="S::urn:spo:anon#498f656d28866adfc6ccaa004a168820a91590893b761753826ba0ff8aecf946::" providerId="AD" clId="Web-{8156ED07-D11A-4906-9D54-91FADCB6D714}" dt="2020-12-08T05:51:43.353" v="2118" actId="1076"/>
          <ac:picMkLst>
            <pc:docMk/>
            <pc:sldMk cId="3963694860" sldId="279"/>
            <ac:picMk id="4" creationId="{25E40695-910E-4DB5-B015-69C46A0BBB7E}"/>
          </ac:picMkLst>
        </pc:picChg>
      </pc:sldChg>
      <pc:sldChg chg="addSp delSp modSp add replId">
        <pc:chgData name="Guest User" userId="S::urn:spo:anon#498f656d28866adfc6ccaa004a168820a91590893b761753826ba0ff8aecf946::" providerId="AD" clId="Web-{8156ED07-D11A-4906-9D54-91FADCB6D714}" dt="2020-12-08T05:54:20.197" v="2182" actId="20577"/>
        <pc:sldMkLst>
          <pc:docMk/>
          <pc:sldMk cId="2252631606" sldId="280"/>
        </pc:sldMkLst>
        <pc:spChg chg="mod">
          <ac:chgData name="Guest User" userId="S::urn:spo:anon#498f656d28866adfc6ccaa004a168820a91590893b761753826ba0ff8aecf946::" providerId="AD" clId="Web-{8156ED07-D11A-4906-9D54-91FADCB6D714}" dt="2020-12-08T05:54:20.197" v="2182" actId="20577"/>
          <ac:spMkLst>
            <pc:docMk/>
            <pc:sldMk cId="2252631606" sldId="280"/>
            <ac:spMk id="2" creationId="{63CC0207-8484-4254-AAF2-F1271B7DECC3}"/>
          </ac:spMkLst>
        </pc:spChg>
        <pc:spChg chg="add del mod">
          <ac:chgData name="Guest User" userId="S::urn:spo:anon#498f656d28866adfc6ccaa004a168820a91590893b761753826ba0ff8aecf946::" providerId="AD" clId="Web-{8156ED07-D11A-4906-9D54-91FADCB6D714}" dt="2020-12-08T05:53:22.510" v="2174"/>
          <ac:spMkLst>
            <pc:docMk/>
            <pc:sldMk cId="2252631606" sldId="280"/>
            <ac:spMk id="4" creationId="{AD33EB29-98ED-4F23-B271-A922B63BDE09}"/>
          </ac:spMkLst>
        </pc:spChg>
        <pc:picChg chg="del">
          <ac:chgData name="Guest User" userId="S::urn:spo:anon#498f656d28866adfc6ccaa004a168820a91590893b761753826ba0ff8aecf946::" providerId="AD" clId="Web-{8156ED07-D11A-4906-9D54-91FADCB6D714}" dt="2020-12-08T05:52:46.494" v="2173"/>
          <ac:picMkLst>
            <pc:docMk/>
            <pc:sldMk cId="2252631606" sldId="280"/>
            <ac:picMk id="5" creationId="{7D39ACCF-B1B7-49E1-9EA5-BB101A6B315C}"/>
          </ac:picMkLst>
        </pc:picChg>
        <pc:picChg chg="add mod ord">
          <ac:chgData name="Guest User" userId="S::urn:spo:anon#498f656d28866adfc6ccaa004a168820a91590893b761753826ba0ff8aecf946::" providerId="AD" clId="Web-{8156ED07-D11A-4906-9D54-91FADCB6D714}" dt="2020-12-08T05:53:47.135" v="2177" actId="1076"/>
          <ac:picMkLst>
            <pc:docMk/>
            <pc:sldMk cId="2252631606" sldId="280"/>
            <ac:picMk id="6" creationId="{B448CBE4-9D17-4CD5-BC20-B269C2D81176}"/>
          </ac:picMkLst>
        </pc:picChg>
      </pc:sldChg>
      <pc:sldChg chg="addSp delSp modSp add replId">
        <pc:chgData name="Guest User" userId="S::urn:spo:anon#498f656d28866adfc6ccaa004a168820a91590893b761753826ba0ff8aecf946::" providerId="AD" clId="Web-{8156ED07-D11A-4906-9D54-91FADCB6D714}" dt="2020-12-08T05:59:39.043" v="2195" actId="1076"/>
        <pc:sldMkLst>
          <pc:docMk/>
          <pc:sldMk cId="2042532511" sldId="281"/>
        </pc:sldMkLst>
        <pc:spChg chg="del mod">
          <ac:chgData name="Guest User" userId="S::urn:spo:anon#498f656d28866adfc6ccaa004a168820a91590893b761753826ba0ff8aecf946::" providerId="AD" clId="Web-{8156ED07-D11A-4906-9D54-91FADCB6D714}" dt="2020-12-08T05:59:12.621" v="2193"/>
          <ac:spMkLst>
            <pc:docMk/>
            <pc:sldMk cId="2042532511" sldId="281"/>
            <ac:spMk id="3" creationId="{9FF9F22A-EB06-410F-B2C6-38FA5524FA8E}"/>
          </ac:spMkLst>
        </pc:spChg>
        <pc:picChg chg="add mod ord">
          <ac:chgData name="Guest User" userId="S::urn:spo:anon#498f656d28866adfc6ccaa004a168820a91590893b761753826ba0ff8aecf946::" providerId="AD" clId="Web-{8156ED07-D11A-4906-9D54-91FADCB6D714}" dt="2020-12-08T05:59:39.043" v="2195" actId="1076"/>
          <ac:picMkLst>
            <pc:docMk/>
            <pc:sldMk cId="2042532511" sldId="281"/>
            <ac:picMk id="4" creationId="{F41FE2F9-BC6C-4BFE-8D5E-6A807FF7DD29}"/>
          </ac:picMkLst>
        </pc:picChg>
      </pc:sldChg>
      <pc:sldChg chg="modSp add replId">
        <pc:chgData name="Guest User" userId="S::urn:spo:anon#498f656d28866adfc6ccaa004a168820a91590893b761753826ba0ff8aecf946::" providerId="AD" clId="Web-{8156ED07-D11A-4906-9D54-91FADCB6D714}" dt="2020-12-08T05:57:46.261" v="2187" actId="20577"/>
        <pc:sldMkLst>
          <pc:docMk/>
          <pc:sldMk cId="2130845541" sldId="281"/>
        </pc:sldMkLst>
        <pc:spChg chg="mod">
          <ac:chgData name="Guest User" userId="S::urn:spo:anon#498f656d28866adfc6ccaa004a168820a91590893b761753826ba0ff8aecf946::" providerId="AD" clId="Web-{8156ED07-D11A-4906-9D54-91FADCB6D714}" dt="2020-12-08T05:57:46.261" v="2187" actId="20577"/>
          <ac:spMkLst>
            <pc:docMk/>
            <pc:sldMk cId="2130845541" sldId="281"/>
            <ac:spMk id="3" creationId="{9FF9F22A-EB06-410F-B2C6-38FA5524FA8E}"/>
          </ac:spMkLst>
        </pc:spChg>
      </pc:sldChg>
    </pc:docChg>
  </pc:docChgLst>
  <pc:docChgLst>
    <pc:chgData name="Guest User" userId="S::urn:spo:anon#498f656d28866adfc6ccaa004a168820a91590893b761753826ba0ff8aecf946::" providerId="AD" clId="Web-{8A1E1EFA-FEBD-212F-B36D-967740C848E0}"/>
    <pc:docChg chg="addSld delSld modSld sldOrd">
      <pc:chgData name="Guest User" userId="S::urn:spo:anon#498f656d28866adfc6ccaa004a168820a91590893b761753826ba0ff8aecf946::" providerId="AD" clId="Web-{8A1E1EFA-FEBD-212F-B36D-967740C848E0}" dt="2020-12-08T05:30:55.136" v="35" actId="20577"/>
      <pc:docMkLst>
        <pc:docMk/>
      </pc:docMkLst>
      <pc:sldChg chg="add del ord replId">
        <pc:chgData name="Guest User" userId="S::urn:spo:anon#498f656d28866adfc6ccaa004a168820a91590893b761753826ba0ff8aecf946::" providerId="AD" clId="Web-{8A1E1EFA-FEBD-212F-B36D-967740C848E0}" dt="2020-12-08T05:26:30.327" v="2"/>
        <pc:sldMkLst>
          <pc:docMk/>
          <pc:sldMk cId="1135176716" sldId="269"/>
        </pc:sldMkLst>
      </pc:sldChg>
      <pc:sldChg chg="addSp delSp modSp add ord replId">
        <pc:chgData name="Guest User" userId="S::urn:spo:anon#498f656d28866adfc6ccaa004a168820a91590893b761753826ba0ff8aecf946::" providerId="AD" clId="Web-{8A1E1EFA-FEBD-212F-B36D-967740C848E0}" dt="2020-12-08T05:27:30.638" v="21" actId="20577"/>
        <pc:sldMkLst>
          <pc:docMk/>
          <pc:sldMk cId="3420081218" sldId="269"/>
        </pc:sldMkLst>
        <pc:spChg chg="mod">
          <ac:chgData name="Guest User" userId="S::urn:spo:anon#498f656d28866adfc6ccaa004a168820a91590893b761753826ba0ff8aecf946::" providerId="AD" clId="Web-{8A1E1EFA-FEBD-212F-B36D-967740C848E0}" dt="2020-12-08T05:27:30.638" v="21" actId="20577"/>
          <ac:spMkLst>
            <pc:docMk/>
            <pc:sldMk cId="3420081218" sldId="269"/>
            <ac:spMk id="2" creationId="{63CC0207-8484-4254-AAF2-F1271B7DECC3}"/>
          </ac:spMkLst>
        </pc:spChg>
        <pc:spChg chg="add del mod">
          <ac:chgData name="Guest User" userId="S::urn:spo:anon#498f656d28866adfc6ccaa004a168820a91590893b761753826ba0ff8aecf946::" providerId="AD" clId="Web-{8A1E1EFA-FEBD-212F-B36D-967740C848E0}" dt="2020-12-08T05:27:11.935" v="6"/>
          <ac:spMkLst>
            <pc:docMk/>
            <pc:sldMk cId="3420081218" sldId="269"/>
            <ac:spMk id="4" creationId="{04F4DCC8-05A0-4DB0-A820-D9600FC39025}"/>
          </ac:spMkLst>
        </pc:spChg>
        <pc:picChg chg="del">
          <ac:chgData name="Guest User" userId="S::urn:spo:anon#498f656d28866adfc6ccaa004a168820a91590893b761753826ba0ff8aecf946::" providerId="AD" clId="Web-{8A1E1EFA-FEBD-212F-B36D-967740C848E0}" dt="2020-12-08T05:27:09.560" v="5"/>
          <ac:picMkLst>
            <pc:docMk/>
            <pc:sldMk cId="3420081218" sldId="269"/>
            <ac:picMk id="5" creationId="{7D39ACCF-B1B7-49E1-9EA5-BB101A6B315C}"/>
          </ac:picMkLst>
        </pc:picChg>
        <pc:picChg chg="add mod ord">
          <ac:chgData name="Guest User" userId="S::urn:spo:anon#498f656d28866adfc6ccaa004a168820a91590893b761753826ba0ff8aecf946::" providerId="AD" clId="Web-{8A1E1EFA-FEBD-212F-B36D-967740C848E0}" dt="2020-12-08T05:27:14.857" v="7" actId="1076"/>
          <ac:picMkLst>
            <pc:docMk/>
            <pc:sldMk cId="3420081218" sldId="269"/>
            <ac:picMk id="6" creationId="{123F8BF7-5DD9-46B4-8098-8DC50FE1514E}"/>
          </ac:picMkLst>
        </pc:picChg>
      </pc:sldChg>
      <pc:sldChg chg="addSp delSp modSp add replId">
        <pc:chgData name="Guest User" userId="S::urn:spo:anon#498f656d28866adfc6ccaa004a168820a91590893b761753826ba0ff8aecf946::" providerId="AD" clId="Web-{8A1E1EFA-FEBD-212F-B36D-967740C848E0}" dt="2020-12-08T05:30:55.136" v="34" actId="20577"/>
        <pc:sldMkLst>
          <pc:docMk/>
          <pc:sldMk cId="2190461636" sldId="271"/>
        </pc:sldMkLst>
        <pc:spChg chg="add del mod">
          <ac:chgData name="Guest User" userId="S::urn:spo:anon#498f656d28866adfc6ccaa004a168820a91590893b761753826ba0ff8aecf946::" providerId="AD" clId="Web-{8A1E1EFA-FEBD-212F-B36D-967740C848E0}" dt="2020-12-08T05:30:11.511" v="25"/>
          <ac:spMkLst>
            <pc:docMk/>
            <pc:sldMk cId="2190461636" sldId="271"/>
            <ac:spMk id="4" creationId="{1C1C1A58-2D92-40A4-A213-E4F3D5B969FA}"/>
          </ac:spMkLst>
        </pc:spChg>
        <pc:spChg chg="add mod">
          <ac:chgData name="Guest User" userId="S::urn:spo:anon#498f656d28866adfc6ccaa004a168820a91590893b761753826ba0ff8aecf946::" providerId="AD" clId="Web-{8A1E1EFA-FEBD-212F-B36D-967740C848E0}" dt="2020-12-08T05:30:55.136" v="34" actId="20577"/>
          <ac:spMkLst>
            <pc:docMk/>
            <pc:sldMk cId="2190461636" sldId="271"/>
            <ac:spMk id="7" creationId="{49FF5FDD-37E9-4153-8292-1BC69FA17973}"/>
          </ac:spMkLst>
        </pc:spChg>
        <pc:picChg chg="add mod ord">
          <ac:chgData name="Guest User" userId="S::urn:spo:anon#498f656d28866adfc6ccaa004a168820a91590893b761753826ba0ff8aecf946::" providerId="AD" clId="Web-{8A1E1EFA-FEBD-212F-B36D-967740C848E0}" dt="2020-12-08T05:30:30.433" v="27" actId="1076"/>
          <ac:picMkLst>
            <pc:docMk/>
            <pc:sldMk cId="2190461636" sldId="271"/>
            <ac:picMk id="5" creationId="{4A597A68-15C1-466E-B4EC-8D7F25394530}"/>
          </ac:picMkLst>
        </pc:picChg>
        <pc:picChg chg="del">
          <ac:chgData name="Guest User" userId="S::urn:spo:anon#498f656d28866adfc6ccaa004a168820a91590893b761753826ba0ff8aecf946::" providerId="AD" clId="Web-{8A1E1EFA-FEBD-212F-B36D-967740C848E0}" dt="2020-12-08T05:30:09.340" v="24"/>
          <ac:picMkLst>
            <pc:docMk/>
            <pc:sldMk cId="2190461636" sldId="271"/>
            <ac:picMk id="6" creationId="{123F8BF7-5DD9-46B4-8098-8DC50FE1514E}"/>
          </ac:picMkLst>
        </pc:picChg>
      </pc:sldChg>
    </pc:docChg>
  </pc:docChgLst>
  <pc:docChgLst>
    <pc:chgData name="Guest User" userId="S::urn:spo:anon#498f656d28866adfc6ccaa004a168820a91590893b761753826ba0ff8aecf946::" providerId="AD" clId="Web-{458FF545-9709-420C-53E4-3175FA5B636C}"/>
    <pc:docChg chg="addSld delSld modSld sldOrd">
      <pc:chgData name="Guest User" userId="S::urn:spo:anon#498f656d28866adfc6ccaa004a168820a91590893b761753826ba0ff8aecf946::" providerId="AD" clId="Web-{458FF545-9709-420C-53E4-3175FA5B636C}" dt="2020-12-08T06:01:45.485" v="258" actId="1076"/>
      <pc:docMkLst>
        <pc:docMk/>
      </pc:docMkLst>
      <pc:sldChg chg="delSp">
        <pc:chgData name="Guest User" userId="S::urn:spo:anon#498f656d28866adfc6ccaa004a168820a91590893b761753826ba0ff8aecf946::" providerId="AD" clId="Web-{458FF545-9709-420C-53E4-3175FA5B636C}" dt="2020-12-08T05:49:25.328" v="221"/>
        <pc:sldMkLst>
          <pc:docMk/>
          <pc:sldMk cId="4271500101" sldId="265"/>
        </pc:sldMkLst>
        <pc:spChg chg="del">
          <ac:chgData name="Guest User" userId="S::urn:spo:anon#498f656d28866adfc6ccaa004a168820a91590893b761753826ba0ff8aecf946::" providerId="AD" clId="Web-{458FF545-9709-420C-53E4-3175FA5B636C}" dt="2020-12-08T05:49:25.328" v="221"/>
          <ac:spMkLst>
            <pc:docMk/>
            <pc:sldMk cId="4271500101" sldId="265"/>
            <ac:spMk id="3" creationId="{3FC40DC5-29E2-4256-A97C-65401655B87B}"/>
          </ac:spMkLst>
        </pc:spChg>
      </pc:sldChg>
      <pc:sldChg chg="delSp">
        <pc:chgData name="Guest User" userId="S::urn:spo:anon#498f656d28866adfc6ccaa004a168820a91590893b761753826ba0ff8aecf946::" providerId="AD" clId="Web-{458FF545-9709-420C-53E4-3175FA5B636C}" dt="2020-12-08T05:45:39.749" v="220"/>
        <pc:sldMkLst>
          <pc:docMk/>
          <pc:sldMk cId="2047933665" sldId="266"/>
        </pc:sldMkLst>
        <pc:spChg chg="del">
          <ac:chgData name="Guest User" userId="S::urn:spo:anon#498f656d28866adfc6ccaa004a168820a91590893b761753826ba0ff8aecf946::" providerId="AD" clId="Web-{458FF545-9709-420C-53E4-3175FA5B636C}" dt="2020-12-08T05:45:39.749" v="220"/>
          <ac:spMkLst>
            <pc:docMk/>
            <pc:sldMk cId="2047933665" sldId="266"/>
            <ac:spMk id="3" creationId="{3FC40DC5-29E2-4256-A97C-65401655B87B}"/>
          </ac:spMkLst>
        </pc:spChg>
      </pc:sldChg>
      <pc:sldChg chg="addSp delSp modSp">
        <pc:chgData name="Guest User" userId="S::urn:spo:anon#498f656d28866adfc6ccaa004a168820a91590893b761753826ba0ff8aecf946::" providerId="AD" clId="Web-{458FF545-9709-420C-53E4-3175FA5B636C}" dt="2020-12-08T05:52:46.766" v="256" actId="20577"/>
        <pc:sldMkLst>
          <pc:docMk/>
          <pc:sldMk cId="3420081218" sldId="269"/>
        </pc:sldMkLst>
        <pc:spChg chg="add del mod">
          <ac:chgData name="Guest User" userId="S::urn:spo:anon#498f656d28866adfc6ccaa004a168820a91590893b761753826ba0ff8aecf946::" providerId="AD" clId="Web-{458FF545-9709-420C-53E4-3175FA5B636C}" dt="2020-12-08T05:51:46.469" v="225"/>
          <ac:spMkLst>
            <pc:docMk/>
            <pc:sldMk cId="3420081218" sldId="269"/>
            <ac:spMk id="5" creationId="{BD6BE0B0-0A04-4CBD-8AC5-BD23FFF19133}"/>
          </ac:spMkLst>
        </pc:spChg>
        <pc:spChg chg="add mod">
          <ac:chgData name="Guest User" userId="S::urn:spo:anon#498f656d28866adfc6ccaa004a168820a91590893b761753826ba0ff8aecf946::" providerId="AD" clId="Web-{458FF545-9709-420C-53E4-3175FA5B636C}" dt="2020-12-08T05:52:35.062" v="247" actId="20577"/>
          <ac:spMkLst>
            <pc:docMk/>
            <pc:sldMk cId="3420081218" sldId="269"/>
            <ac:spMk id="9" creationId="{9A52DE1C-858F-4A52-89A1-BD6D2FDEBABA}"/>
          </ac:spMkLst>
        </pc:spChg>
        <pc:spChg chg="add mod">
          <ac:chgData name="Guest User" userId="S::urn:spo:anon#498f656d28866adfc6ccaa004a168820a91590893b761753826ba0ff8aecf946::" providerId="AD" clId="Web-{458FF545-9709-420C-53E4-3175FA5B636C}" dt="2020-12-08T05:52:46.766" v="256" actId="20577"/>
          <ac:spMkLst>
            <pc:docMk/>
            <pc:sldMk cId="3420081218" sldId="269"/>
            <ac:spMk id="15" creationId="{92CA1588-82DA-4ED3-B2E6-B04ABABEBBF8}"/>
          </ac:spMkLst>
        </pc:spChg>
        <pc:picChg chg="add mod">
          <ac:chgData name="Guest User" userId="S::urn:spo:anon#498f656d28866adfc6ccaa004a168820a91590893b761753826ba0ff8aecf946::" providerId="AD" clId="Web-{458FF545-9709-420C-53E4-3175FA5B636C}" dt="2020-12-08T05:52:06.109" v="234" actId="14100"/>
          <ac:picMkLst>
            <pc:docMk/>
            <pc:sldMk cId="3420081218" sldId="269"/>
            <ac:picMk id="3" creationId="{72A4CD0C-4BCD-4139-8DD9-29038C2E2CD5}"/>
          </ac:picMkLst>
        </pc:picChg>
        <pc:picChg chg="del">
          <ac:chgData name="Guest User" userId="S::urn:spo:anon#498f656d28866adfc6ccaa004a168820a91590893b761753826ba0ff8aecf946::" providerId="AD" clId="Web-{458FF545-9709-420C-53E4-3175FA5B636C}" dt="2020-12-08T05:51:40.797" v="224"/>
          <ac:picMkLst>
            <pc:docMk/>
            <pc:sldMk cId="3420081218" sldId="269"/>
            <ac:picMk id="6" creationId="{123F8BF7-5DD9-46B4-8098-8DC50FE1514E}"/>
          </ac:picMkLst>
        </pc:picChg>
        <pc:picChg chg="add mod">
          <ac:chgData name="Guest User" userId="S::urn:spo:anon#498f656d28866adfc6ccaa004a168820a91590893b761753826ba0ff8aecf946::" providerId="AD" clId="Web-{458FF545-9709-420C-53E4-3175FA5B636C}" dt="2020-12-08T05:52:12.969" v="236" actId="14100"/>
          <ac:picMkLst>
            <pc:docMk/>
            <pc:sldMk cId="3420081218" sldId="269"/>
            <ac:picMk id="7" creationId="{6954F44E-0A8D-422C-916B-C83D2AB762BF}"/>
          </ac:picMkLst>
        </pc:picChg>
      </pc:sldChg>
      <pc:sldChg chg="addSp delSp modSp">
        <pc:chgData name="Guest User" userId="S::urn:spo:anon#498f656d28866adfc6ccaa004a168820a91590893b761753826ba0ff8aecf946::" providerId="AD" clId="Web-{458FF545-9709-420C-53E4-3175FA5B636C}" dt="2020-12-08T05:41:46.999" v="210" actId="20577"/>
        <pc:sldMkLst>
          <pc:docMk/>
          <pc:sldMk cId="2190461636" sldId="271"/>
        </pc:sldMkLst>
        <pc:spChg chg="add del mod">
          <ac:chgData name="Guest User" userId="S::urn:spo:anon#498f656d28866adfc6ccaa004a168820a91590893b761753826ba0ff8aecf946::" providerId="AD" clId="Web-{458FF545-9709-420C-53E4-3175FA5B636C}" dt="2020-12-08T05:34:33.233" v="33"/>
          <ac:spMkLst>
            <pc:docMk/>
            <pc:sldMk cId="2190461636" sldId="271"/>
            <ac:spMk id="4" creationId="{BC3F7F04-1D2A-4BEC-85D3-6715689E6B45}"/>
          </ac:spMkLst>
        </pc:spChg>
        <pc:spChg chg="mod">
          <ac:chgData name="Guest User" userId="S::urn:spo:anon#498f656d28866adfc6ccaa004a168820a91590893b761753826ba0ff8aecf946::" providerId="AD" clId="Web-{458FF545-9709-420C-53E4-3175FA5B636C}" dt="2020-12-08T05:39:19.124" v="98" actId="1076"/>
          <ac:spMkLst>
            <pc:docMk/>
            <pc:sldMk cId="2190461636" sldId="271"/>
            <ac:spMk id="7" creationId="{49FF5FDD-37E9-4153-8292-1BC69FA17973}"/>
          </ac:spMkLst>
        </pc:spChg>
        <pc:spChg chg="add del mod">
          <ac:chgData name="Guest User" userId="S::urn:spo:anon#498f656d28866adfc6ccaa004a168820a91590893b761753826ba0ff8aecf946::" providerId="AD" clId="Web-{458FF545-9709-420C-53E4-3175FA5B636C}" dt="2020-12-08T05:35:36.655" v="41"/>
          <ac:spMkLst>
            <pc:docMk/>
            <pc:sldMk cId="2190461636" sldId="271"/>
            <ac:spMk id="9" creationId="{4CE67146-FDD2-4AB3-B1A7-F3D92BBF3C39}"/>
          </ac:spMkLst>
        </pc:spChg>
        <pc:spChg chg="add del mod">
          <ac:chgData name="Guest User" userId="S::urn:spo:anon#498f656d28866adfc6ccaa004a168820a91590893b761753826ba0ff8aecf946::" providerId="AD" clId="Web-{458FF545-9709-420C-53E4-3175FA5B636C}" dt="2020-12-08T05:38:25.343" v="86"/>
          <ac:spMkLst>
            <pc:docMk/>
            <pc:sldMk cId="2190461636" sldId="271"/>
            <ac:spMk id="13" creationId="{20439FBC-5912-4055-8148-B33753A9C175}"/>
          </ac:spMkLst>
        </pc:spChg>
        <pc:spChg chg="add mod">
          <ac:chgData name="Guest User" userId="S::urn:spo:anon#498f656d28866adfc6ccaa004a168820a91590893b761753826ba0ff8aecf946::" providerId="AD" clId="Web-{458FF545-9709-420C-53E4-3175FA5B636C}" dt="2020-12-08T05:41:46.999" v="210" actId="20577"/>
          <ac:spMkLst>
            <pc:docMk/>
            <pc:sldMk cId="2190461636" sldId="271"/>
            <ac:spMk id="17" creationId="{55A26CD3-62B7-4997-A5C1-CF4140361820}"/>
          </ac:spMkLst>
        </pc:spChg>
        <pc:spChg chg="add del">
          <ac:chgData name="Guest User" userId="S::urn:spo:anon#498f656d28866adfc6ccaa004a168820a91590893b761753826ba0ff8aecf946::" providerId="AD" clId="Web-{458FF545-9709-420C-53E4-3175FA5B636C}" dt="2020-12-08T05:40:03.186" v="106"/>
          <ac:spMkLst>
            <pc:docMk/>
            <pc:sldMk cId="2190461636" sldId="271"/>
            <ac:spMk id="18" creationId="{0AFD215F-AD70-4FFE-8ABC-314B05D30923}"/>
          </ac:spMkLst>
        </pc:spChg>
        <pc:picChg chg="del">
          <ac:chgData name="Guest User" userId="S::urn:spo:anon#498f656d28866adfc6ccaa004a168820a91590893b761753826ba0ff8aecf946::" providerId="AD" clId="Web-{458FF545-9709-420C-53E4-3175FA5B636C}" dt="2020-12-08T05:34:31.874" v="32"/>
          <ac:picMkLst>
            <pc:docMk/>
            <pc:sldMk cId="2190461636" sldId="271"/>
            <ac:picMk id="5" creationId="{4A597A68-15C1-466E-B4EC-8D7F25394530}"/>
          </ac:picMkLst>
        </pc:picChg>
        <pc:picChg chg="add mod ord">
          <ac:chgData name="Guest User" userId="S::urn:spo:anon#498f656d28866adfc6ccaa004a168820a91590893b761753826ba0ff8aecf946::" providerId="AD" clId="Web-{458FF545-9709-420C-53E4-3175FA5B636C}" dt="2020-12-08T05:34:37.467" v="34" actId="1076"/>
          <ac:picMkLst>
            <pc:docMk/>
            <pc:sldMk cId="2190461636" sldId="271"/>
            <ac:picMk id="6" creationId="{651058C4-2FF1-4687-A1B2-21DC776CD9C8}"/>
          </ac:picMkLst>
        </pc:picChg>
        <pc:picChg chg="add mod">
          <ac:chgData name="Guest User" userId="S::urn:spo:anon#498f656d28866adfc6ccaa004a168820a91590893b761753826ba0ff8aecf946::" providerId="AD" clId="Web-{458FF545-9709-420C-53E4-3175FA5B636C}" dt="2020-12-08T05:39:20.796" v="99" actId="1076"/>
          <ac:picMkLst>
            <pc:docMk/>
            <pc:sldMk cId="2190461636" sldId="271"/>
            <ac:picMk id="11" creationId="{1F3BE1C9-EAF4-478E-8B82-874283C54A0F}"/>
          </ac:picMkLst>
        </pc:picChg>
        <pc:picChg chg="add mod modCrop">
          <ac:chgData name="Guest User" userId="S::urn:spo:anon#498f656d28866adfc6ccaa004a168820a91590893b761753826ba0ff8aecf946::" providerId="AD" clId="Web-{458FF545-9709-420C-53E4-3175FA5B636C}" dt="2020-12-08T05:39:51.280" v="103" actId="1076"/>
          <ac:picMkLst>
            <pc:docMk/>
            <pc:sldMk cId="2190461636" sldId="271"/>
            <ac:picMk id="15" creationId="{2354797A-6D20-4212-B886-0036C4C5F260}"/>
          </ac:picMkLst>
        </pc:picChg>
      </pc:sldChg>
      <pc:sldChg chg="addSp delSp modSp add ord replId">
        <pc:chgData name="Guest User" userId="S::urn:spo:anon#498f656d28866adfc6ccaa004a168820a91590893b761753826ba0ff8aecf946::" providerId="AD" clId="Web-{458FF545-9709-420C-53E4-3175FA5B636C}" dt="2020-12-08T06:01:45.485" v="258" actId="1076"/>
        <pc:sldMkLst>
          <pc:docMk/>
          <pc:sldMk cId="634153690" sldId="274"/>
        </pc:sldMkLst>
        <pc:spChg chg="add del mod">
          <ac:chgData name="Guest User" userId="S::urn:spo:anon#498f656d28866adfc6ccaa004a168820a91590893b761753826ba0ff8aecf946::" providerId="AD" clId="Web-{458FF545-9709-420C-53E4-3175FA5B636C}" dt="2020-12-08T05:42:08.593" v="214"/>
          <ac:spMkLst>
            <pc:docMk/>
            <pc:sldMk cId="634153690" sldId="274"/>
            <ac:spMk id="4" creationId="{5D5ED182-B938-45F6-806B-4602153AD85A}"/>
          </ac:spMkLst>
        </pc:spChg>
        <pc:picChg chg="add mod ord">
          <ac:chgData name="Guest User" userId="S::urn:spo:anon#498f656d28866adfc6ccaa004a168820a91590893b761753826ba0ff8aecf946::" providerId="AD" clId="Web-{458FF545-9709-420C-53E4-3175FA5B636C}" dt="2020-12-08T05:45:05.562" v="216" actId="1076"/>
          <ac:picMkLst>
            <pc:docMk/>
            <pc:sldMk cId="634153690" sldId="274"/>
            <ac:picMk id="5" creationId="{4F62E489-E8FB-4BA2-9763-BD899978B2F7}"/>
          </ac:picMkLst>
        </pc:picChg>
        <pc:picChg chg="del">
          <ac:chgData name="Guest User" userId="S::urn:spo:anon#498f656d28866adfc6ccaa004a168820a91590893b761753826ba0ff8aecf946::" providerId="AD" clId="Web-{458FF545-9709-420C-53E4-3175FA5B636C}" dt="2020-12-08T05:42:07.202" v="213"/>
          <ac:picMkLst>
            <pc:docMk/>
            <pc:sldMk cId="634153690" sldId="274"/>
            <ac:picMk id="6" creationId="{123F8BF7-5DD9-46B4-8098-8DC50FE1514E}"/>
          </ac:picMkLst>
        </pc:picChg>
        <pc:picChg chg="add mod">
          <ac:chgData name="Guest User" userId="S::urn:spo:anon#498f656d28866adfc6ccaa004a168820a91590893b761753826ba0ff8aecf946::" providerId="AD" clId="Web-{458FF545-9709-420C-53E4-3175FA5B636C}" dt="2020-12-08T06:01:45.485" v="258" actId="1076"/>
          <ac:picMkLst>
            <pc:docMk/>
            <pc:sldMk cId="634153690" sldId="274"/>
            <ac:picMk id="7" creationId="{26824C84-8B97-48E9-AAB6-8EBC93A43367}"/>
          </ac:picMkLst>
        </pc:picChg>
      </pc:sldChg>
      <pc:sldChg chg="new del ord">
        <pc:chgData name="Guest User" userId="S::urn:spo:anon#498f656d28866adfc6ccaa004a168820a91590893b761753826ba0ff8aecf946::" providerId="AD" clId="Web-{458FF545-9709-420C-53E4-3175FA5B636C}" dt="2020-12-08T05:38:36.811" v="89"/>
        <pc:sldMkLst>
          <pc:docMk/>
          <pc:sldMk cId="705836614" sldId="274"/>
        </pc:sldMkLst>
      </pc:sldChg>
    </pc:docChg>
  </pc:docChgLst>
  <pc:docChgLst>
    <pc:chgData name="Himanshu Meena" userId="defd8f95-37ff-4de0-91e8-b2d39573d3b7" providerId="ADAL" clId="{B0542187-EAE2-4258-BD71-BA501802C736}"/>
    <pc:docChg chg="undo custSel mod addSld delSld modSld sldOrd addMainMaster delMainMaster">
      <pc:chgData name="Himanshu Meena" userId="defd8f95-37ff-4de0-91e8-b2d39573d3b7" providerId="ADAL" clId="{B0542187-EAE2-4258-BD71-BA501802C736}" dt="2020-12-08T06:08:02.606" v="1466" actId="1076"/>
      <pc:docMkLst>
        <pc:docMk/>
      </pc:docMkLst>
      <pc:sldChg chg="addSp delSp modSp new del">
        <pc:chgData name="Himanshu Meena" userId="defd8f95-37ff-4de0-91e8-b2d39573d3b7" providerId="ADAL" clId="{B0542187-EAE2-4258-BD71-BA501802C736}" dt="2020-12-08T04:22:37.888" v="18" actId="47"/>
        <pc:sldMkLst>
          <pc:docMk/>
          <pc:sldMk cId="1173271578" sldId="256"/>
        </pc:sldMkLst>
        <pc:picChg chg="add del mod">
          <ac:chgData name="Himanshu Meena" userId="defd8f95-37ff-4de0-91e8-b2d39573d3b7" providerId="ADAL" clId="{B0542187-EAE2-4258-BD71-BA501802C736}" dt="2020-12-08T04:22:34.463" v="17"/>
          <ac:picMkLst>
            <pc:docMk/>
            <pc:sldMk cId="1173271578" sldId="256"/>
            <ac:picMk id="4" creationId="{99403A08-CEF0-440E-BD39-E4D5034A299F}"/>
          </ac:picMkLst>
        </pc:picChg>
      </pc:sldChg>
      <pc:sldChg chg="addSp delSp modSp new mod setBg modClrScheme delDesignElem chgLayout">
        <pc:chgData name="Himanshu Meena" userId="defd8f95-37ff-4de0-91e8-b2d39573d3b7" providerId="ADAL" clId="{B0542187-EAE2-4258-BD71-BA501802C736}" dt="2020-12-08T04:57:18.294" v="367"/>
        <pc:sldMkLst>
          <pc:docMk/>
          <pc:sldMk cId="1574140939" sldId="256"/>
        </pc:sldMkLst>
        <pc:spChg chg="mod">
          <ac:chgData name="Himanshu Meena" userId="defd8f95-37ff-4de0-91e8-b2d39573d3b7" providerId="ADAL" clId="{B0542187-EAE2-4258-BD71-BA501802C736}" dt="2020-12-08T04:28:05.649" v="150" actId="255"/>
          <ac:spMkLst>
            <pc:docMk/>
            <pc:sldMk cId="1574140939" sldId="256"/>
            <ac:spMk id="2" creationId="{AB0610C5-2585-4C91-A06D-0E13921C655F}"/>
          </ac:spMkLst>
        </pc:spChg>
        <pc:spChg chg="mod">
          <ac:chgData name="Himanshu Meena" userId="defd8f95-37ff-4de0-91e8-b2d39573d3b7" providerId="ADAL" clId="{B0542187-EAE2-4258-BD71-BA501802C736}" dt="2020-12-08T04:49:12.393" v="320" actId="14100"/>
          <ac:spMkLst>
            <pc:docMk/>
            <pc:sldMk cId="1574140939" sldId="256"/>
            <ac:spMk id="3" creationId="{B58A4CDF-3CAC-469B-9112-C9B30E6EE9C0}"/>
          </ac:spMkLst>
        </pc:spChg>
        <pc:spChg chg="add del mod">
          <ac:chgData name="Himanshu Meena" userId="defd8f95-37ff-4de0-91e8-b2d39573d3b7" providerId="ADAL" clId="{B0542187-EAE2-4258-BD71-BA501802C736}" dt="2020-12-08T04:26:16.289" v="133"/>
          <ac:spMkLst>
            <pc:docMk/>
            <pc:sldMk cId="1574140939" sldId="256"/>
            <ac:spMk id="6" creationId="{6CD794CB-2576-4CBE-A628-BB49E8EF4E79}"/>
          </ac:spMkLst>
        </pc:spChg>
        <pc:spChg chg="add">
          <ac:chgData name="Himanshu Meena" userId="defd8f95-37ff-4de0-91e8-b2d39573d3b7" providerId="ADAL" clId="{B0542187-EAE2-4258-BD71-BA501802C736}" dt="2020-12-08T04:23:09.178" v="20" actId="26606"/>
          <ac:spMkLst>
            <pc:docMk/>
            <pc:sldMk cId="1574140939" sldId="256"/>
            <ac:spMk id="9" creationId="{CA22F210-7186-4074-94C5-FAD2C2EB15B2}"/>
          </ac:spMkLst>
        </pc:spChg>
        <pc:spChg chg="add">
          <ac:chgData name="Himanshu Meena" userId="defd8f95-37ff-4de0-91e8-b2d39573d3b7" providerId="ADAL" clId="{B0542187-EAE2-4258-BD71-BA501802C736}" dt="2020-12-08T04:23:09.178" v="20" actId="26606"/>
          <ac:spMkLst>
            <pc:docMk/>
            <pc:sldMk cId="1574140939" sldId="256"/>
            <ac:spMk id="11" creationId="{7ED93057-B056-4D1D-B0DA-F1619DAAF5A1}"/>
          </ac:spMkLst>
        </pc:spChg>
        <pc:spChg chg="add">
          <ac:chgData name="Himanshu Meena" userId="defd8f95-37ff-4de0-91e8-b2d39573d3b7" providerId="ADAL" clId="{B0542187-EAE2-4258-BD71-BA501802C736}" dt="2020-12-08T04:23:09.178" v="20" actId="26606"/>
          <ac:spMkLst>
            <pc:docMk/>
            <pc:sldMk cId="1574140939" sldId="256"/>
            <ac:spMk id="13" creationId="{F5B41592-BC5E-4AE2-8CA7-91C73FD8F744}"/>
          </ac:spMkLst>
        </pc:spChg>
        <pc:spChg chg="add">
          <ac:chgData name="Himanshu Meena" userId="defd8f95-37ff-4de0-91e8-b2d39573d3b7" providerId="ADAL" clId="{B0542187-EAE2-4258-BD71-BA501802C736}" dt="2020-12-08T04:23:09.178" v="20" actId="26606"/>
          <ac:spMkLst>
            <pc:docMk/>
            <pc:sldMk cId="1574140939" sldId="256"/>
            <ac:spMk id="15" creationId="{CB574A3D-9991-4D4A-91DF-0D0DE47DB31E}"/>
          </ac:spMkLst>
        </pc:spChg>
        <pc:spChg chg="add">
          <ac:chgData name="Himanshu Meena" userId="defd8f95-37ff-4de0-91e8-b2d39573d3b7" providerId="ADAL" clId="{B0542187-EAE2-4258-BD71-BA501802C736}" dt="2020-12-08T04:23:09.178" v="20" actId="26606"/>
          <ac:spMkLst>
            <pc:docMk/>
            <pc:sldMk cId="1574140939" sldId="256"/>
            <ac:spMk id="17" creationId="{D5A56255-4961-41E1-887B-7319F23C909E}"/>
          </ac:spMkLst>
        </pc:spChg>
        <pc:spChg chg="add del">
          <ac:chgData name="Himanshu Meena" userId="defd8f95-37ff-4de0-91e8-b2d39573d3b7" providerId="ADAL" clId="{B0542187-EAE2-4258-BD71-BA501802C736}" dt="2020-12-08T04:57:18.294" v="367"/>
          <ac:spMkLst>
            <pc:docMk/>
            <pc:sldMk cId="1574140939" sldId="256"/>
            <ac:spMk id="21" creationId="{CA22F210-7186-4074-94C5-FAD2C2EB15B2}"/>
          </ac:spMkLst>
        </pc:spChg>
        <pc:spChg chg="add del">
          <ac:chgData name="Himanshu Meena" userId="defd8f95-37ff-4de0-91e8-b2d39573d3b7" providerId="ADAL" clId="{B0542187-EAE2-4258-BD71-BA501802C736}" dt="2020-12-08T04:57:18.294" v="367"/>
          <ac:spMkLst>
            <pc:docMk/>
            <pc:sldMk cId="1574140939" sldId="256"/>
            <ac:spMk id="23" creationId="{11C4FED8-D85F-4B52-875F-AB6873B50373}"/>
          </ac:spMkLst>
        </pc:spChg>
        <pc:graphicFrameChg chg="add del mod">
          <ac:chgData name="Himanshu Meena" userId="defd8f95-37ff-4de0-91e8-b2d39573d3b7" providerId="ADAL" clId="{B0542187-EAE2-4258-BD71-BA501802C736}" dt="2020-12-08T04:26:16.289" v="133"/>
          <ac:graphicFrameMkLst>
            <pc:docMk/>
            <pc:sldMk cId="1574140939" sldId="256"/>
            <ac:graphicFrameMk id="5" creationId="{3BEBA1EF-DFFE-4CA4-AE84-42F1183145F2}"/>
          </ac:graphicFrameMkLst>
        </pc:graphicFrameChg>
        <pc:picChg chg="add">
          <ac:chgData name="Himanshu Meena" userId="defd8f95-37ff-4de0-91e8-b2d39573d3b7" providerId="ADAL" clId="{B0542187-EAE2-4258-BD71-BA501802C736}" dt="2020-12-08T04:23:09.178" v="20" actId="26606"/>
          <ac:picMkLst>
            <pc:docMk/>
            <pc:sldMk cId="1574140939" sldId="256"/>
            <ac:picMk id="4" creationId="{14CF704F-35AB-4556-9C7B-20D283B85E5F}"/>
          </ac:picMkLst>
        </pc:picChg>
      </pc:sldChg>
      <pc:sldChg chg="new add del">
        <pc:chgData name="Himanshu Meena" userId="defd8f95-37ff-4de0-91e8-b2d39573d3b7" providerId="ADAL" clId="{B0542187-EAE2-4258-BD71-BA501802C736}" dt="2020-12-08T04:22:21.139" v="9" actId="47"/>
        <pc:sldMkLst>
          <pc:docMk/>
          <pc:sldMk cId="2426097964" sldId="256"/>
        </pc:sldMkLst>
      </pc:sldChg>
      <pc:sldChg chg="addSp delSp modSp new mod setBg delDesignElem">
        <pc:chgData name="Himanshu Meena" userId="defd8f95-37ff-4de0-91e8-b2d39573d3b7" providerId="ADAL" clId="{B0542187-EAE2-4258-BD71-BA501802C736}" dt="2020-12-08T04:57:18.294" v="367"/>
        <pc:sldMkLst>
          <pc:docMk/>
          <pc:sldMk cId="3435456291" sldId="257"/>
        </pc:sldMkLst>
        <pc:spChg chg="mod">
          <ac:chgData name="Himanshu Meena" userId="defd8f95-37ff-4de0-91e8-b2d39573d3b7" providerId="ADAL" clId="{B0542187-EAE2-4258-BD71-BA501802C736}" dt="2020-12-08T04:57:15.427" v="366" actId="207"/>
          <ac:spMkLst>
            <pc:docMk/>
            <pc:sldMk cId="3435456291" sldId="257"/>
            <ac:spMk id="2" creationId="{63CC0207-8484-4254-AAF2-F1271B7DECC3}"/>
          </ac:spMkLst>
        </pc:spChg>
        <pc:spChg chg="mod">
          <ac:chgData name="Himanshu Meena" userId="defd8f95-37ff-4de0-91e8-b2d39573d3b7" providerId="ADAL" clId="{B0542187-EAE2-4258-BD71-BA501802C736}" dt="2020-12-08T04:35:36.033" v="318" actId="20577"/>
          <ac:spMkLst>
            <pc:docMk/>
            <pc:sldMk cId="3435456291" sldId="257"/>
            <ac:spMk id="3" creationId="{9FF9F22A-EB06-410F-B2C6-38FA5524FA8E}"/>
          </ac:spMkLst>
        </pc:spChg>
        <pc:spChg chg="add del">
          <ac:chgData name="Himanshu Meena" userId="defd8f95-37ff-4de0-91e8-b2d39573d3b7" providerId="ADAL" clId="{B0542187-EAE2-4258-BD71-BA501802C736}" dt="2020-12-08T04:57:18.294" v="367"/>
          <ac:spMkLst>
            <pc:docMk/>
            <pc:sldMk cId="3435456291" sldId="257"/>
            <ac:spMk id="8" creationId="{72526924-84D3-45FB-A5FE-62D8FCBF53B6}"/>
          </ac:spMkLst>
        </pc:spChg>
        <pc:spChg chg="add del">
          <ac:chgData name="Himanshu Meena" userId="defd8f95-37ff-4de0-91e8-b2d39573d3b7" providerId="ADAL" clId="{B0542187-EAE2-4258-BD71-BA501802C736}" dt="2020-12-08T04:57:18.294" v="367"/>
          <ac:spMkLst>
            <pc:docMk/>
            <pc:sldMk cId="3435456291" sldId="257"/>
            <ac:spMk id="10" creationId="{5C2A6256-1DD0-4E4B-A8B3-9A711B4DBE0C}"/>
          </ac:spMkLst>
        </pc:spChg>
        <pc:spChg chg="add del">
          <ac:chgData name="Himanshu Meena" userId="defd8f95-37ff-4de0-91e8-b2d39573d3b7" providerId="ADAL" clId="{B0542187-EAE2-4258-BD71-BA501802C736}" dt="2020-12-08T04:57:18.294" v="367"/>
          <ac:spMkLst>
            <pc:docMk/>
            <pc:sldMk cId="3435456291" sldId="257"/>
            <ac:spMk id="12" creationId="{41760540-185E-4652-BFD2-9B362EF3BC99}"/>
          </ac:spMkLst>
        </pc:spChg>
        <pc:spChg chg="add del">
          <ac:chgData name="Himanshu Meena" userId="defd8f95-37ff-4de0-91e8-b2d39573d3b7" providerId="ADAL" clId="{B0542187-EAE2-4258-BD71-BA501802C736}" dt="2020-12-08T04:57:18.294" v="367"/>
          <ac:spMkLst>
            <pc:docMk/>
            <pc:sldMk cId="3435456291" sldId="257"/>
            <ac:spMk id="14" creationId="{729789F4-85C1-41A0-83EB-992E22210CB9}"/>
          </ac:spMkLst>
        </pc:spChg>
        <pc:spChg chg="add del">
          <ac:chgData name="Himanshu Meena" userId="defd8f95-37ff-4de0-91e8-b2d39573d3b7" providerId="ADAL" clId="{B0542187-EAE2-4258-BD71-BA501802C736}" dt="2020-12-08T04:57:18.294" v="367"/>
          <ac:spMkLst>
            <pc:docMk/>
            <pc:sldMk cId="3435456291" sldId="257"/>
            <ac:spMk id="16" creationId="{9D9D367D-6DD2-4A7C-8918-0DCAC297559A}"/>
          </ac:spMkLst>
        </pc:spChg>
      </pc:sldChg>
      <pc:sldChg chg="addSp delSp modSp add del mod setBg delDesignElem">
        <pc:chgData name="Himanshu Meena" userId="defd8f95-37ff-4de0-91e8-b2d39573d3b7" providerId="ADAL" clId="{B0542187-EAE2-4258-BD71-BA501802C736}" dt="2020-12-08T04:22:34.028" v="16"/>
        <pc:sldMkLst>
          <pc:docMk/>
          <pc:sldMk cId="3651632065" sldId="257"/>
        </pc:sldMkLst>
        <pc:spChg chg="mod">
          <ac:chgData name="Himanshu Meena" userId="defd8f95-37ff-4de0-91e8-b2d39573d3b7" providerId="ADAL" clId="{B0542187-EAE2-4258-BD71-BA501802C736}" dt="2020-12-08T04:22:34.028" v="16"/>
          <ac:spMkLst>
            <pc:docMk/>
            <pc:sldMk cId="3651632065" sldId="257"/>
            <ac:spMk id="2" creationId="{9F3C9018-E56E-4631-A5EA-620B680F90D6}"/>
          </ac:spMkLst>
        </pc:spChg>
        <pc:spChg chg="add del">
          <ac:chgData name="Himanshu Meena" userId="defd8f95-37ff-4de0-91e8-b2d39573d3b7" providerId="ADAL" clId="{B0542187-EAE2-4258-BD71-BA501802C736}" dt="2020-12-08T04:22:34.028" v="16"/>
          <ac:spMkLst>
            <pc:docMk/>
            <pc:sldMk cId="3651632065" sldId="257"/>
            <ac:spMk id="9" creationId="{26B4480E-B7FF-4481-890E-043A69AE6FE2}"/>
          </ac:spMkLst>
        </pc:spChg>
        <pc:spChg chg="add del">
          <ac:chgData name="Himanshu Meena" userId="defd8f95-37ff-4de0-91e8-b2d39573d3b7" providerId="ADAL" clId="{B0542187-EAE2-4258-BD71-BA501802C736}" dt="2020-12-08T04:22:34.028" v="16"/>
          <ac:spMkLst>
            <pc:docMk/>
            <pc:sldMk cId="3651632065" sldId="257"/>
            <ac:spMk id="11" creationId="{64C13BAB-7C00-4D21-A857-E3D41C0A2A66}"/>
          </ac:spMkLst>
        </pc:spChg>
        <pc:spChg chg="add del">
          <ac:chgData name="Himanshu Meena" userId="defd8f95-37ff-4de0-91e8-b2d39573d3b7" providerId="ADAL" clId="{B0542187-EAE2-4258-BD71-BA501802C736}" dt="2020-12-08T04:22:34.028" v="16"/>
          <ac:spMkLst>
            <pc:docMk/>
            <pc:sldMk cId="3651632065" sldId="257"/>
            <ac:spMk id="13" creationId="{1F1FF39A-AC3C-4066-9D4C-519AA22812EA}"/>
          </ac:spMkLst>
        </pc:spChg>
        <pc:picChg chg="add del mod">
          <ac:chgData name="Himanshu Meena" userId="defd8f95-37ff-4de0-91e8-b2d39573d3b7" providerId="ADAL" clId="{B0542187-EAE2-4258-BD71-BA501802C736}" dt="2020-12-08T04:22:17.618" v="6"/>
          <ac:picMkLst>
            <pc:docMk/>
            <pc:sldMk cId="3651632065" sldId="257"/>
            <ac:picMk id="8" creationId="{068EA9E3-0B3C-4866-9741-7F98F557DB2A}"/>
          </ac:picMkLst>
        </pc:picChg>
      </pc:sldChg>
      <pc:sldChg chg="addSp delSp modSp add del mod setBg delDesignElem">
        <pc:chgData name="Himanshu Meena" userId="defd8f95-37ff-4de0-91e8-b2d39573d3b7" providerId="ADAL" clId="{B0542187-EAE2-4258-BD71-BA501802C736}" dt="2020-12-08T04:54:32.778" v="353" actId="47"/>
        <pc:sldMkLst>
          <pc:docMk/>
          <pc:sldMk cId="976647075" sldId="258"/>
        </pc:sldMkLst>
        <pc:spChg chg="mod">
          <ac:chgData name="Himanshu Meena" userId="defd8f95-37ff-4de0-91e8-b2d39573d3b7" providerId="ADAL" clId="{B0542187-EAE2-4258-BD71-BA501802C736}" dt="2020-12-08T04:53:43.559" v="341" actId="20577"/>
          <ac:spMkLst>
            <pc:docMk/>
            <pc:sldMk cId="976647075" sldId="258"/>
            <ac:spMk id="2" creationId="{63CC0207-8484-4254-AAF2-F1271B7DECC3}"/>
          </ac:spMkLst>
        </pc:spChg>
        <pc:spChg chg="mod">
          <ac:chgData name="Himanshu Meena" userId="defd8f95-37ff-4de0-91e8-b2d39573d3b7" providerId="ADAL" clId="{B0542187-EAE2-4258-BD71-BA501802C736}" dt="2020-12-08T04:53:56.068" v="349" actId="20577"/>
          <ac:spMkLst>
            <pc:docMk/>
            <pc:sldMk cId="976647075" sldId="258"/>
            <ac:spMk id="3" creationId="{9FF9F22A-EB06-410F-B2C6-38FA5524FA8E}"/>
          </ac:spMkLst>
        </pc:spChg>
        <pc:spChg chg="add">
          <ac:chgData name="Himanshu Meena" userId="defd8f95-37ff-4de0-91e8-b2d39573d3b7" providerId="ADAL" clId="{B0542187-EAE2-4258-BD71-BA501802C736}" dt="2020-12-08T04:52:13.378" v="326" actId="26606"/>
          <ac:spMkLst>
            <pc:docMk/>
            <pc:sldMk cId="976647075" sldId="258"/>
            <ac:spMk id="5" creationId="{72526924-84D3-45FB-A5FE-62D8FCBF53B6}"/>
          </ac:spMkLst>
        </pc:spChg>
        <pc:spChg chg="add">
          <ac:chgData name="Himanshu Meena" userId="defd8f95-37ff-4de0-91e8-b2d39573d3b7" providerId="ADAL" clId="{B0542187-EAE2-4258-BD71-BA501802C736}" dt="2020-12-08T04:52:13.378" v="326" actId="26606"/>
          <ac:spMkLst>
            <pc:docMk/>
            <pc:sldMk cId="976647075" sldId="258"/>
            <ac:spMk id="6" creationId="{5C2A6256-1DD0-4E4B-A8B3-9A711B4DBE0C}"/>
          </ac:spMkLst>
        </pc:spChg>
        <pc:spChg chg="add">
          <ac:chgData name="Himanshu Meena" userId="defd8f95-37ff-4de0-91e8-b2d39573d3b7" providerId="ADAL" clId="{B0542187-EAE2-4258-BD71-BA501802C736}" dt="2020-12-08T04:52:13.378" v="326" actId="26606"/>
          <ac:spMkLst>
            <pc:docMk/>
            <pc:sldMk cId="976647075" sldId="258"/>
            <ac:spMk id="7" creationId="{41760540-185E-4652-BFD2-9B362EF3BC99}"/>
          </ac:spMkLst>
        </pc:spChg>
        <pc:spChg chg="del">
          <ac:chgData name="Himanshu Meena" userId="defd8f95-37ff-4de0-91e8-b2d39573d3b7" providerId="ADAL" clId="{B0542187-EAE2-4258-BD71-BA501802C736}" dt="2020-12-08T04:52:03.261" v="325"/>
          <ac:spMkLst>
            <pc:docMk/>
            <pc:sldMk cId="976647075" sldId="258"/>
            <ac:spMk id="8" creationId="{72526924-84D3-45FB-A5FE-62D8FCBF53B6}"/>
          </ac:spMkLst>
        </pc:spChg>
        <pc:spChg chg="add">
          <ac:chgData name="Himanshu Meena" userId="defd8f95-37ff-4de0-91e8-b2d39573d3b7" providerId="ADAL" clId="{B0542187-EAE2-4258-BD71-BA501802C736}" dt="2020-12-08T04:52:13.378" v="326" actId="26606"/>
          <ac:spMkLst>
            <pc:docMk/>
            <pc:sldMk cId="976647075" sldId="258"/>
            <ac:spMk id="9" creationId="{729789F4-85C1-41A0-83EB-992E22210CB9}"/>
          </ac:spMkLst>
        </pc:spChg>
        <pc:spChg chg="del">
          <ac:chgData name="Himanshu Meena" userId="defd8f95-37ff-4de0-91e8-b2d39573d3b7" providerId="ADAL" clId="{B0542187-EAE2-4258-BD71-BA501802C736}" dt="2020-12-08T04:52:03.261" v="325"/>
          <ac:spMkLst>
            <pc:docMk/>
            <pc:sldMk cId="976647075" sldId="258"/>
            <ac:spMk id="10" creationId="{5C2A6256-1DD0-4E4B-A8B3-9A711B4DBE0C}"/>
          </ac:spMkLst>
        </pc:spChg>
        <pc:spChg chg="add">
          <ac:chgData name="Himanshu Meena" userId="defd8f95-37ff-4de0-91e8-b2d39573d3b7" providerId="ADAL" clId="{B0542187-EAE2-4258-BD71-BA501802C736}" dt="2020-12-08T04:52:13.378" v="326" actId="26606"/>
          <ac:spMkLst>
            <pc:docMk/>
            <pc:sldMk cId="976647075" sldId="258"/>
            <ac:spMk id="11" creationId="{9D9D367D-6DD2-4A7C-8918-0DCAC297559A}"/>
          </ac:spMkLst>
        </pc:spChg>
        <pc:spChg chg="del">
          <ac:chgData name="Himanshu Meena" userId="defd8f95-37ff-4de0-91e8-b2d39573d3b7" providerId="ADAL" clId="{B0542187-EAE2-4258-BD71-BA501802C736}" dt="2020-12-08T04:52:03.261" v="325"/>
          <ac:spMkLst>
            <pc:docMk/>
            <pc:sldMk cId="976647075" sldId="258"/>
            <ac:spMk id="12" creationId="{41760540-185E-4652-BFD2-9B362EF3BC99}"/>
          </ac:spMkLst>
        </pc:spChg>
        <pc:spChg chg="del">
          <ac:chgData name="Himanshu Meena" userId="defd8f95-37ff-4de0-91e8-b2d39573d3b7" providerId="ADAL" clId="{B0542187-EAE2-4258-BD71-BA501802C736}" dt="2020-12-08T04:52:03.261" v="325"/>
          <ac:spMkLst>
            <pc:docMk/>
            <pc:sldMk cId="976647075" sldId="258"/>
            <ac:spMk id="14" creationId="{729789F4-85C1-41A0-83EB-992E22210CB9}"/>
          </ac:spMkLst>
        </pc:spChg>
        <pc:spChg chg="del">
          <ac:chgData name="Himanshu Meena" userId="defd8f95-37ff-4de0-91e8-b2d39573d3b7" providerId="ADAL" clId="{B0542187-EAE2-4258-BD71-BA501802C736}" dt="2020-12-08T04:52:03.261" v="325"/>
          <ac:spMkLst>
            <pc:docMk/>
            <pc:sldMk cId="976647075" sldId="258"/>
            <ac:spMk id="16" creationId="{9D9D367D-6DD2-4A7C-8918-0DCAC297559A}"/>
          </ac:spMkLst>
        </pc:spChg>
      </pc:sldChg>
      <pc:sldChg chg="new del">
        <pc:chgData name="Himanshu Meena" userId="defd8f95-37ff-4de0-91e8-b2d39573d3b7" providerId="ADAL" clId="{B0542187-EAE2-4258-BD71-BA501802C736}" dt="2020-12-08T04:56:52.649" v="359" actId="680"/>
        <pc:sldMkLst>
          <pc:docMk/>
          <pc:sldMk cId="1498311251" sldId="258"/>
        </pc:sldMkLst>
      </pc:sldChg>
      <pc:sldChg chg="add del">
        <pc:chgData name="Himanshu Meena" userId="defd8f95-37ff-4de0-91e8-b2d39573d3b7" providerId="ADAL" clId="{B0542187-EAE2-4258-BD71-BA501802C736}" dt="2020-12-08T04:57:13.097" v="363" actId="2890"/>
        <pc:sldMkLst>
          <pc:docMk/>
          <pc:sldMk cId="2607623127" sldId="258"/>
        </pc:sldMkLst>
      </pc:sldChg>
      <pc:sldChg chg="modSp add mod">
        <pc:chgData name="Himanshu Meena" userId="defd8f95-37ff-4de0-91e8-b2d39573d3b7" providerId="ADAL" clId="{B0542187-EAE2-4258-BD71-BA501802C736}" dt="2020-12-08T05:03:05.236" v="752" actId="20577"/>
        <pc:sldMkLst>
          <pc:docMk/>
          <pc:sldMk cId="2837258202" sldId="258"/>
        </pc:sldMkLst>
        <pc:spChg chg="mod">
          <ac:chgData name="Himanshu Meena" userId="defd8f95-37ff-4de0-91e8-b2d39573d3b7" providerId="ADAL" clId="{B0542187-EAE2-4258-BD71-BA501802C736}" dt="2020-12-08T04:58:05.812" v="385" actId="20577"/>
          <ac:spMkLst>
            <pc:docMk/>
            <pc:sldMk cId="2837258202" sldId="258"/>
            <ac:spMk id="2" creationId="{63CC0207-8484-4254-AAF2-F1271B7DECC3}"/>
          </ac:spMkLst>
        </pc:spChg>
        <pc:spChg chg="mod">
          <ac:chgData name="Himanshu Meena" userId="defd8f95-37ff-4de0-91e8-b2d39573d3b7" providerId="ADAL" clId="{B0542187-EAE2-4258-BD71-BA501802C736}" dt="2020-12-08T05:03:05.236" v="752" actId="20577"/>
          <ac:spMkLst>
            <pc:docMk/>
            <pc:sldMk cId="2837258202" sldId="258"/>
            <ac:spMk id="3" creationId="{9FF9F22A-EB06-410F-B2C6-38FA5524FA8E}"/>
          </ac:spMkLst>
        </pc:spChg>
      </pc:sldChg>
      <pc:sldChg chg="addSp delSp add del setBg delDesignElem">
        <pc:chgData name="Himanshu Meena" userId="defd8f95-37ff-4de0-91e8-b2d39573d3b7" providerId="ADAL" clId="{B0542187-EAE2-4258-BD71-BA501802C736}" dt="2020-12-08T04:51:51.775" v="323"/>
        <pc:sldMkLst>
          <pc:docMk/>
          <pc:sldMk cId="3154123084" sldId="258"/>
        </pc:sldMkLst>
        <pc:spChg chg="add del">
          <ac:chgData name="Himanshu Meena" userId="defd8f95-37ff-4de0-91e8-b2d39573d3b7" providerId="ADAL" clId="{B0542187-EAE2-4258-BD71-BA501802C736}" dt="2020-12-08T04:51:51.775" v="323"/>
          <ac:spMkLst>
            <pc:docMk/>
            <pc:sldMk cId="3154123084" sldId="258"/>
            <ac:spMk id="8" creationId="{72526924-84D3-45FB-A5FE-62D8FCBF53B6}"/>
          </ac:spMkLst>
        </pc:spChg>
        <pc:spChg chg="add del">
          <ac:chgData name="Himanshu Meena" userId="defd8f95-37ff-4de0-91e8-b2d39573d3b7" providerId="ADAL" clId="{B0542187-EAE2-4258-BD71-BA501802C736}" dt="2020-12-08T04:51:51.775" v="323"/>
          <ac:spMkLst>
            <pc:docMk/>
            <pc:sldMk cId="3154123084" sldId="258"/>
            <ac:spMk id="10" creationId="{5C2A6256-1DD0-4E4B-A8B3-9A711B4DBE0C}"/>
          </ac:spMkLst>
        </pc:spChg>
        <pc:spChg chg="add del">
          <ac:chgData name="Himanshu Meena" userId="defd8f95-37ff-4de0-91e8-b2d39573d3b7" providerId="ADAL" clId="{B0542187-EAE2-4258-BD71-BA501802C736}" dt="2020-12-08T04:51:51.775" v="323"/>
          <ac:spMkLst>
            <pc:docMk/>
            <pc:sldMk cId="3154123084" sldId="258"/>
            <ac:spMk id="12" creationId="{41760540-185E-4652-BFD2-9B362EF3BC99}"/>
          </ac:spMkLst>
        </pc:spChg>
        <pc:spChg chg="add del">
          <ac:chgData name="Himanshu Meena" userId="defd8f95-37ff-4de0-91e8-b2d39573d3b7" providerId="ADAL" clId="{B0542187-EAE2-4258-BD71-BA501802C736}" dt="2020-12-08T04:51:51.775" v="323"/>
          <ac:spMkLst>
            <pc:docMk/>
            <pc:sldMk cId="3154123084" sldId="258"/>
            <ac:spMk id="14" creationId="{729789F4-85C1-41A0-83EB-992E22210CB9}"/>
          </ac:spMkLst>
        </pc:spChg>
        <pc:spChg chg="add del">
          <ac:chgData name="Himanshu Meena" userId="defd8f95-37ff-4de0-91e8-b2d39573d3b7" providerId="ADAL" clId="{B0542187-EAE2-4258-BD71-BA501802C736}" dt="2020-12-08T04:51:51.775" v="323"/>
          <ac:spMkLst>
            <pc:docMk/>
            <pc:sldMk cId="3154123084" sldId="258"/>
            <ac:spMk id="16" creationId="{9D9D367D-6DD2-4A7C-8918-0DCAC297559A}"/>
          </ac:spMkLst>
        </pc:spChg>
      </pc:sldChg>
      <pc:sldChg chg="add del setBg">
        <pc:chgData name="Himanshu Meena" userId="defd8f95-37ff-4de0-91e8-b2d39573d3b7" providerId="ADAL" clId="{B0542187-EAE2-4258-BD71-BA501802C736}" dt="2020-12-08T04:57:15.056" v="365"/>
        <pc:sldMkLst>
          <pc:docMk/>
          <pc:sldMk cId="4102122407" sldId="258"/>
        </pc:sldMkLst>
      </pc:sldChg>
      <pc:sldChg chg="delSp add del setBg delDesignElem">
        <pc:chgData name="Himanshu Meena" userId="defd8f95-37ff-4de0-91e8-b2d39573d3b7" providerId="ADAL" clId="{B0542187-EAE2-4258-BD71-BA501802C736}" dt="2020-12-08T04:54:31.412" v="352" actId="47"/>
        <pc:sldMkLst>
          <pc:docMk/>
          <pc:sldMk cId="1371874022" sldId="259"/>
        </pc:sldMkLst>
        <pc:spChg chg="del">
          <ac:chgData name="Himanshu Meena" userId="defd8f95-37ff-4de0-91e8-b2d39573d3b7" providerId="ADAL" clId="{B0542187-EAE2-4258-BD71-BA501802C736}" dt="2020-12-08T04:54:09.810" v="351"/>
          <ac:spMkLst>
            <pc:docMk/>
            <pc:sldMk cId="1371874022" sldId="259"/>
            <ac:spMk id="5" creationId="{72526924-84D3-45FB-A5FE-62D8FCBF53B6}"/>
          </ac:spMkLst>
        </pc:spChg>
        <pc:spChg chg="del">
          <ac:chgData name="Himanshu Meena" userId="defd8f95-37ff-4de0-91e8-b2d39573d3b7" providerId="ADAL" clId="{B0542187-EAE2-4258-BD71-BA501802C736}" dt="2020-12-08T04:54:09.810" v="351"/>
          <ac:spMkLst>
            <pc:docMk/>
            <pc:sldMk cId="1371874022" sldId="259"/>
            <ac:spMk id="6" creationId="{5C2A6256-1DD0-4E4B-A8B3-9A711B4DBE0C}"/>
          </ac:spMkLst>
        </pc:spChg>
        <pc:spChg chg="del">
          <ac:chgData name="Himanshu Meena" userId="defd8f95-37ff-4de0-91e8-b2d39573d3b7" providerId="ADAL" clId="{B0542187-EAE2-4258-BD71-BA501802C736}" dt="2020-12-08T04:54:09.810" v="351"/>
          <ac:spMkLst>
            <pc:docMk/>
            <pc:sldMk cId="1371874022" sldId="259"/>
            <ac:spMk id="7" creationId="{41760540-185E-4652-BFD2-9B362EF3BC99}"/>
          </ac:spMkLst>
        </pc:spChg>
        <pc:spChg chg="del">
          <ac:chgData name="Himanshu Meena" userId="defd8f95-37ff-4de0-91e8-b2d39573d3b7" providerId="ADAL" clId="{B0542187-EAE2-4258-BD71-BA501802C736}" dt="2020-12-08T04:54:09.810" v="351"/>
          <ac:spMkLst>
            <pc:docMk/>
            <pc:sldMk cId="1371874022" sldId="259"/>
            <ac:spMk id="9" creationId="{729789F4-85C1-41A0-83EB-992E22210CB9}"/>
          </ac:spMkLst>
        </pc:spChg>
        <pc:spChg chg="del">
          <ac:chgData name="Himanshu Meena" userId="defd8f95-37ff-4de0-91e8-b2d39573d3b7" providerId="ADAL" clId="{B0542187-EAE2-4258-BD71-BA501802C736}" dt="2020-12-08T04:54:09.810" v="351"/>
          <ac:spMkLst>
            <pc:docMk/>
            <pc:sldMk cId="1371874022" sldId="259"/>
            <ac:spMk id="11" creationId="{9D9D367D-6DD2-4A7C-8918-0DCAC297559A}"/>
          </ac:spMkLst>
        </pc:spChg>
      </pc:sldChg>
      <pc:sldChg chg="addSp delSp modSp add del mod">
        <pc:chgData name="Himanshu Meena" userId="defd8f95-37ff-4de0-91e8-b2d39573d3b7" providerId="ADAL" clId="{B0542187-EAE2-4258-BD71-BA501802C736}" dt="2020-12-08T05:29:58.113" v="1424" actId="47"/>
        <pc:sldMkLst>
          <pc:docMk/>
          <pc:sldMk cId="680812145" sldId="260"/>
        </pc:sldMkLst>
        <pc:spChg chg="mod">
          <ac:chgData name="Himanshu Meena" userId="defd8f95-37ff-4de0-91e8-b2d39573d3b7" providerId="ADAL" clId="{B0542187-EAE2-4258-BD71-BA501802C736}" dt="2020-12-08T05:07:28.876" v="770" actId="26606"/>
          <ac:spMkLst>
            <pc:docMk/>
            <pc:sldMk cId="680812145" sldId="260"/>
            <ac:spMk id="2" creationId="{63CC0207-8484-4254-AAF2-F1271B7DECC3}"/>
          </ac:spMkLst>
        </pc:spChg>
        <pc:spChg chg="del mod">
          <ac:chgData name="Himanshu Meena" userId="defd8f95-37ff-4de0-91e8-b2d39573d3b7" providerId="ADAL" clId="{B0542187-EAE2-4258-BD71-BA501802C736}" dt="2020-12-08T05:05:26.219" v="755" actId="931"/>
          <ac:spMkLst>
            <pc:docMk/>
            <pc:sldMk cId="680812145" sldId="260"/>
            <ac:spMk id="3" creationId="{9FF9F22A-EB06-410F-B2C6-38FA5524FA8E}"/>
          </ac:spMkLst>
        </pc:spChg>
        <pc:spChg chg="del">
          <ac:chgData name="Himanshu Meena" userId="defd8f95-37ff-4de0-91e8-b2d39573d3b7" providerId="ADAL" clId="{B0542187-EAE2-4258-BD71-BA501802C736}" dt="2020-12-08T05:07:28.876" v="770" actId="26606"/>
          <ac:spMkLst>
            <pc:docMk/>
            <pc:sldMk cId="680812145" sldId="260"/>
            <ac:spMk id="8" creationId="{72526924-84D3-45FB-A5FE-62D8FCBF53B6}"/>
          </ac:spMkLst>
        </pc:spChg>
        <pc:spChg chg="del">
          <ac:chgData name="Himanshu Meena" userId="defd8f95-37ff-4de0-91e8-b2d39573d3b7" providerId="ADAL" clId="{B0542187-EAE2-4258-BD71-BA501802C736}" dt="2020-12-08T05:07:28.876" v="770" actId="26606"/>
          <ac:spMkLst>
            <pc:docMk/>
            <pc:sldMk cId="680812145" sldId="260"/>
            <ac:spMk id="10" creationId="{5C2A6256-1DD0-4E4B-A8B3-9A711B4DBE0C}"/>
          </ac:spMkLst>
        </pc:spChg>
        <pc:spChg chg="del">
          <ac:chgData name="Himanshu Meena" userId="defd8f95-37ff-4de0-91e8-b2d39573d3b7" providerId="ADAL" clId="{B0542187-EAE2-4258-BD71-BA501802C736}" dt="2020-12-08T05:07:28.876" v="770" actId="26606"/>
          <ac:spMkLst>
            <pc:docMk/>
            <pc:sldMk cId="680812145" sldId="260"/>
            <ac:spMk id="12" creationId="{41760540-185E-4652-BFD2-9B362EF3BC99}"/>
          </ac:spMkLst>
        </pc:spChg>
        <pc:spChg chg="add mod">
          <ac:chgData name="Himanshu Meena" userId="defd8f95-37ff-4de0-91e8-b2d39573d3b7" providerId="ADAL" clId="{B0542187-EAE2-4258-BD71-BA501802C736}" dt="2020-12-08T05:20:50.466" v="1103" actId="1076"/>
          <ac:spMkLst>
            <pc:docMk/>
            <pc:sldMk cId="680812145" sldId="260"/>
            <ac:spMk id="13" creationId="{D36AEB83-0CBC-43CE-A6D1-BE920EEC79D8}"/>
          </ac:spMkLst>
        </pc:spChg>
        <pc:spChg chg="del">
          <ac:chgData name="Himanshu Meena" userId="defd8f95-37ff-4de0-91e8-b2d39573d3b7" providerId="ADAL" clId="{B0542187-EAE2-4258-BD71-BA501802C736}" dt="2020-12-08T05:07:28.876" v="770" actId="26606"/>
          <ac:spMkLst>
            <pc:docMk/>
            <pc:sldMk cId="680812145" sldId="260"/>
            <ac:spMk id="14" creationId="{729789F4-85C1-41A0-83EB-992E22210CB9}"/>
          </ac:spMkLst>
        </pc:spChg>
        <pc:spChg chg="del">
          <ac:chgData name="Himanshu Meena" userId="defd8f95-37ff-4de0-91e8-b2d39573d3b7" providerId="ADAL" clId="{B0542187-EAE2-4258-BD71-BA501802C736}" dt="2020-12-08T05:07:28.876" v="770" actId="26606"/>
          <ac:spMkLst>
            <pc:docMk/>
            <pc:sldMk cId="680812145" sldId="260"/>
            <ac:spMk id="16" creationId="{9D9D367D-6DD2-4A7C-8918-0DCAC297559A}"/>
          </ac:spMkLst>
        </pc:spChg>
        <pc:spChg chg="add">
          <ac:chgData name="Himanshu Meena" userId="defd8f95-37ff-4de0-91e8-b2d39573d3b7" providerId="ADAL" clId="{B0542187-EAE2-4258-BD71-BA501802C736}" dt="2020-12-08T05:07:28.876" v="770" actId="26606"/>
          <ac:spMkLst>
            <pc:docMk/>
            <pc:sldMk cId="680812145" sldId="260"/>
            <ac:spMk id="21" creationId="{1ED69555-EE48-4B19-812B-4E1068DBF976}"/>
          </ac:spMkLst>
        </pc:spChg>
        <pc:spChg chg="add">
          <ac:chgData name="Himanshu Meena" userId="defd8f95-37ff-4de0-91e8-b2d39573d3b7" providerId="ADAL" clId="{B0542187-EAE2-4258-BD71-BA501802C736}" dt="2020-12-08T05:07:28.876" v="770" actId="26606"/>
          <ac:spMkLst>
            <pc:docMk/>
            <pc:sldMk cId="680812145" sldId="260"/>
            <ac:spMk id="23" creationId="{57AEB73D-F521-4B19-820F-12DB6BCC8406}"/>
          </ac:spMkLst>
        </pc:spChg>
        <pc:spChg chg="add">
          <ac:chgData name="Himanshu Meena" userId="defd8f95-37ff-4de0-91e8-b2d39573d3b7" providerId="ADAL" clId="{B0542187-EAE2-4258-BD71-BA501802C736}" dt="2020-12-08T05:07:28.876" v="770" actId="26606"/>
          <ac:spMkLst>
            <pc:docMk/>
            <pc:sldMk cId="680812145" sldId="260"/>
            <ac:spMk id="25" creationId="{6B72EEBA-3A5D-41CE-8465-A45A0F65674E}"/>
          </ac:spMkLst>
        </pc:spChg>
        <pc:spChg chg="add mod">
          <ac:chgData name="Himanshu Meena" userId="defd8f95-37ff-4de0-91e8-b2d39573d3b7" providerId="ADAL" clId="{B0542187-EAE2-4258-BD71-BA501802C736}" dt="2020-12-08T05:21:29.868" v="1109" actId="1076"/>
          <ac:spMkLst>
            <pc:docMk/>
            <pc:sldMk cId="680812145" sldId="260"/>
            <ac:spMk id="26" creationId="{3A6540AB-496F-4E2E-BFE7-7EC8ECB31A8C}"/>
          </ac:spMkLst>
        </pc:spChg>
        <pc:spChg chg="add">
          <ac:chgData name="Himanshu Meena" userId="defd8f95-37ff-4de0-91e8-b2d39573d3b7" providerId="ADAL" clId="{B0542187-EAE2-4258-BD71-BA501802C736}" dt="2020-12-08T05:07:28.876" v="770" actId="26606"/>
          <ac:spMkLst>
            <pc:docMk/>
            <pc:sldMk cId="680812145" sldId="260"/>
            <ac:spMk id="27" creationId="{CA22F210-7186-4074-94C5-FAD2C2EB15B2}"/>
          </ac:spMkLst>
        </pc:spChg>
        <pc:spChg chg="add mod">
          <ac:chgData name="Himanshu Meena" userId="defd8f95-37ff-4de0-91e8-b2d39573d3b7" providerId="ADAL" clId="{B0542187-EAE2-4258-BD71-BA501802C736}" dt="2020-12-08T05:22:02.660" v="1114" actId="1076"/>
          <ac:spMkLst>
            <pc:docMk/>
            <pc:sldMk cId="680812145" sldId="260"/>
            <ac:spMk id="28" creationId="{DEE207AB-3450-401D-BE63-9BB2F8137B95}"/>
          </ac:spMkLst>
        </pc:spChg>
        <pc:spChg chg="add">
          <ac:chgData name="Himanshu Meena" userId="defd8f95-37ff-4de0-91e8-b2d39573d3b7" providerId="ADAL" clId="{B0542187-EAE2-4258-BD71-BA501802C736}" dt="2020-12-08T05:07:28.876" v="770" actId="26606"/>
          <ac:spMkLst>
            <pc:docMk/>
            <pc:sldMk cId="680812145" sldId="260"/>
            <ac:spMk id="29" creationId="{F2EAB6D7-610A-49F1-925C-910CC492FBB7}"/>
          </ac:spMkLst>
        </pc:spChg>
        <pc:spChg chg="add">
          <ac:chgData name="Himanshu Meena" userId="defd8f95-37ff-4de0-91e8-b2d39573d3b7" providerId="ADAL" clId="{B0542187-EAE2-4258-BD71-BA501802C736}" dt="2020-12-08T05:07:28.876" v="770" actId="26606"/>
          <ac:spMkLst>
            <pc:docMk/>
            <pc:sldMk cId="680812145" sldId="260"/>
            <ac:spMk id="31" creationId="{7ED93057-B056-4D1D-B0DA-F1619DAAF5A1}"/>
          </ac:spMkLst>
        </pc:spChg>
        <pc:spChg chg="add">
          <ac:chgData name="Himanshu Meena" userId="defd8f95-37ff-4de0-91e8-b2d39573d3b7" providerId="ADAL" clId="{B0542187-EAE2-4258-BD71-BA501802C736}" dt="2020-12-08T05:07:28.876" v="770" actId="26606"/>
          <ac:spMkLst>
            <pc:docMk/>
            <pc:sldMk cId="680812145" sldId="260"/>
            <ac:spMk id="33" creationId="{F5B41592-BC5E-4AE2-8CA7-91C73FD8F744}"/>
          </ac:spMkLst>
        </pc:spChg>
        <pc:spChg chg="add">
          <ac:chgData name="Himanshu Meena" userId="defd8f95-37ff-4de0-91e8-b2d39573d3b7" providerId="ADAL" clId="{B0542187-EAE2-4258-BD71-BA501802C736}" dt="2020-12-08T05:07:28.876" v="770" actId="26606"/>
          <ac:spMkLst>
            <pc:docMk/>
            <pc:sldMk cId="680812145" sldId="260"/>
            <ac:spMk id="35" creationId="{CB574A3D-9991-4D4A-91DF-0D0DE47DB31E}"/>
          </ac:spMkLst>
        </pc:spChg>
        <pc:spChg chg="add">
          <ac:chgData name="Himanshu Meena" userId="defd8f95-37ff-4de0-91e8-b2d39573d3b7" providerId="ADAL" clId="{B0542187-EAE2-4258-BD71-BA501802C736}" dt="2020-12-08T05:07:28.876" v="770" actId="26606"/>
          <ac:spMkLst>
            <pc:docMk/>
            <pc:sldMk cId="680812145" sldId="260"/>
            <ac:spMk id="37" creationId="{9B986E1E-DEE3-4E67-92C7-D1AE1EE794C2}"/>
          </ac:spMkLst>
        </pc:spChg>
        <pc:spChg chg="add">
          <ac:chgData name="Himanshu Meena" userId="defd8f95-37ff-4de0-91e8-b2d39573d3b7" providerId="ADAL" clId="{B0542187-EAE2-4258-BD71-BA501802C736}" dt="2020-12-08T05:07:28.876" v="770" actId="26606"/>
          <ac:spMkLst>
            <pc:docMk/>
            <pc:sldMk cId="680812145" sldId="260"/>
            <ac:spMk id="39" creationId="{A0A2A356-639E-4340-ACBF-9DF27BFE0C09}"/>
          </ac:spMkLst>
        </pc:spChg>
        <pc:picChg chg="add mod ord">
          <ac:chgData name="Himanshu Meena" userId="defd8f95-37ff-4de0-91e8-b2d39573d3b7" providerId="ADAL" clId="{B0542187-EAE2-4258-BD71-BA501802C736}" dt="2020-12-08T05:20:42.163" v="1102" actId="1076"/>
          <ac:picMkLst>
            <pc:docMk/>
            <pc:sldMk cId="680812145" sldId="260"/>
            <ac:picMk id="5" creationId="{FA80F9A5-9FC8-4127-8523-67B4DD927075}"/>
          </ac:picMkLst>
        </pc:picChg>
        <pc:picChg chg="add mod">
          <ac:chgData name="Himanshu Meena" userId="defd8f95-37ff-4de0-91e8-b2d39573d3b7" providerId="ADAL" clId="{B0542187-EAE2-4258-BD71-BA501802C736}" dt="2020-12-08T05:21:26.582" v="1108" actId="14100"/>
          <ac:picMkLst>
            <pc:docMk/>
            <pc:sldMk cId="680812145" sldId="260"/>
            <ac:picMk id="7" creationId="{937C3028-DC7F-416E-A3FC-F226467B6710}"/>
          </ac:picMkLst>
        </pc:picChg>
        <pc:picChg chg="add mod">
          <ac:chgData name="Himanshu Meena" userId="defd8f95-37ff-4de0-91e8-b2d39573d3b7" providerId="ADAL" clId="{B0542187-EAE2-4258-BD71-BA501802C736}" dt="2020-12-08T05:21:45.051" v="1112" actId="14100"/>
          <ac:picMkLst>
            <pc:docMk/>
            <pc:sldMk cId="680812145" sldId="260"/>
            <ac:picMk id="11" creationId="{FE39B6B1-3EA5-48AB-BC7F-DACA76B11DC3}"/>
          </ac:picMkLst>
        </pc:picChg>
      </pc:sldChg>
      <pc:sldChg chg="modSp add mod ord">
        <pc:chgData name="Himanshu Meena" userId="defd8f95-37ff-4de0-91e8-b2d39573d3b7" providerId="ADAL" clId="{B0542187-EAE2-4258-BD71-BA501802C736}" dt="2020-12-08T05:23:44.657" v="1282" actId="20577"/>
        <pc:sldMkLst>
          <pc:docMk/>
          <pc:sldMk cId="1545179621" sldId="264"/>
        </pc:sldMkLst>
        <pc:spChg chg="mod">
          <ac:chgData name="Himanshu Meena" userId="defd8f95-37ff-4de0-91e8-b2d39573d3b7" providerId="ADAL" clId="{B0542187-EAE2-4258-BD71-BA501802C736}" dt="2020-12-08T05:12:28.517" v="863" actId="27636"/>
          <ac:spMkLst>
            <pc:docMk/>
            <pc:sldMk cId="1545179621" sldId="264"/>
            <ac:spMk id="2" creationId="{63CC0207-8484-4254-AAF2-F1271B7DECC3}"/>
          </ac:spMkLst>
        </pc:spChg>
        <pc:spChg chg="mod">
          <ac:chgData name="Himanshu Meena" userId="defd8f95-37ff-4de0-91e8-b2d39573d3b7" providerId="ADAL" clId="{B0542187-EAE2-4258-BD71-BA501802C736}" dt="2020-12-08T05:23:44.657" v="1282" actId="20577"/>
          <ac:spMkLst>
            <pc:docMk/>
            <pc:sldMk cId="1545179621" sldId="264"/>
            <ac:spMk id="3" creationId="{9FF9F22A-EB06-410F-B2C6-38FA5524FA8E}"/>
          </ac:spMkLst>
        </pc:spChg>
      </pc:sldChg>
      <pc:sldChg chg="addSp delSp modSp add mod">
        <pc:chgData name="Himanshu Meena" userId="defd8f95-37ff-4de0-91e8-b2d39573d3b7" providerId="ADAL" clId="{B0542187-EAE2-4258-BD71-BA501802C736}" dt="2020-12-08T05:29:14.060" v="1391" actId="20577"/>
        <pc:sldMkLst>
          <pc:docMk/>
          <pc:sldMk cId="1599645648" sldId="268"/>
        </pc:sldMkLst>
        <pc:spChg chg="mod">
          <ac:chgData name="Himanshu Meena" userId="defd8f95-37ff-4de0-91e8-b2d39573d3b7" providerId="ADAL" clId="{B0542187-EAE2-4258-BD71-BA501802C736}" dt="2020-12-08T05:29:14.060" v="1391" actId="20577"/>
          <ac:spMkLst>
            <pc:docMk/>
            <pc:sldMk cId="1599645648" sldId="268"/>
            <ac:spMk id="2" creationId="{63CC0207-8484-4254-AAF2-F1271B7DECC3}"/>
          </ac:spMkLst>
        </pc:spChg>
        <pc:spChg chg="del mod">
          <ac:chgData name="Himanshu Meena" userId="defd8f95-37ff-4de0-91e8-b2d39573d3b7" providerId="ADAL" clId="{B0542187-EAE2-4258-BD71-BA501802C736}" dt="2020-12-08T05:25:40.277" v="1285" actId="931"/>
          <ac:spMkLst>
            <pc:docMk/>
            <pc:sldMk cId="1599645648" sldId="268"/>
            <ac:spMk id="3" creationId="{9FF9F22A-EB06-410F-B2C6-38FA5524FA8E}"/>
          </ac:spMkLst>
        </pc:spChg>
        <pc:picChg chg="add mod">
          <ac:chgData name="Himanshu Meena" userId="defd8f95-37ff-4de0-91e8-b2d39573d3b7" providerId="ADAL" clId="{B0542187-EAE2-4258-BD71-BA501802C736}" dt="2020-12-08T05:26:18.255" v="1292" actId="1076"/>
          <ac:picMkLst>
            <pc:docMk/>
            <pc:sldMk cId="1599645648" sldId="268"/>
            <ac:picMk id="5" creationId="{7D39ACCF-B1B7-49E1-9EA5-BB101A6B315C}"/>
          </ac:picMkLst>
        </pc:picChg>
      </pc:sldChg>
      <pc:sldChg chg="modSp add mod">
        <pc:chgData name="Himanshu Meena" userId="defd8f95-37ff-4de0-91e8-b2d39573d3b7" providerId="ADAL" clId="{B0542187-EAE2-4258-BD71-BA501802C736}" dt="2020-12-08T05:29:09.451" v="1390" actId="20577"/>
        <pc:sldMkLst>
          <pc:docMk/>
          <pc:sldMk cId="1103233392" sldId="270"/>
        </pc:sldMkLst>
        <pc:spChg chg="mod">
          <ac:chgData name="Himanshu Meena" userId="defd8f95-37ff-4de0-91e8-b2d39573d3b7" providerId="ADAL" clId="{B0542187-EAE2-4258-BD71-BA501802C736}" dt="2020-12-08T05:29:09.451" v="1390" actId="20577"/>
          <ac:spMkLst>
            <pc:docMk/>
            <pc:sldMk cId="1103233392" sldId="270"/>
            <ac:spMk id="2" creationId="{63CC0207-8484-4254-AAF2-F1271B7DECC3}"/>
          </ac:spMkLst>
        </pc:spChg>
        <pc:picChg chg="mod">
          <ac:chgData name="Himanshu Meena" userId="defd8f95-37ff-4de0-91e8-b2d39573d3b7" providerId="ADAL" clId="{B0542187-EAE2-4258-BD71-BA501802C736}" dt="2020-12-08T05:27:17.649" v="1309" actId="14826"/>
          <ac:picMkLst>
            <pc:docMk/>
            <pc:sldMk cId="1103233392" sldId="270"/>
            <ac:picMk id="5" creationId="{7D39ACCF-B1B7-49E1-9EA5-BB101A6B315C}"/>
          </ac:picMkLst>
        </pc:picChg>
      </pc:sldChg>
      <pc:sldChg chg="modSp add mod">
        <pc:chgData name="Himanshu Meena" userId="defd8f95-37ff-4de0-91e8-b2d39573d3b7" providerId="ADAL" clId="{B0542187-EAE2-4258-BD71-BA501802C736}" dt="2020-12-08T05:29:46.043" v="1423" actId="20577"/>
        <pc:sldMkLst>
          <pc:docMk/>
          <pc:sldMk cId="880368346" sldId="272"/>
        </pc:sldMkLst>
        <pc:spChg chg="mod">
          <ac:chgData name="Himanshu Meena" userId="defd8f95-37ff-4de0-91e8-b2d39573d3b7" providerId="ADAL" clId="{B0542187-EAE2-4258-BD71-BA501802C736}" dt="2020-12-08T05:29:46.043" v="1423" actId="20577"/>
          <ac:spMkLst>
            <pc:docMk/>
            <pc:sldMk cId="880368346" sldId="272"/>
            <ac:spMk id="2" creationId="{63CC0207-8484-4254-AAF2-F1271B7DECC3}"/>
          </ac:spMkLst>
        </pc:spChg>
        <pc:picChg chg="mod">
          <ac:chgData name="Himanshu Meena" userId="defd8f95-37ff-4de0-91e8-b2d39573d3b7" providerId="ADAL" clId="{B0542187-EAE2-4258-BD71-BA501802C736}" dt="2020-12-08T05:27:49.729" v="1334" actId="14826"/>
          <ac:picMkLst>
            <pc:docMk/>
            <pc:sldMk cId="880368346" sldId="272"/>
            <ac:picMk id="5" creationId="{7D39ACCF-B1B7-49E1-9EA5-BB101A6B315C}"/>
          </ac:picMkLst>
        </pc:picChg>
      </pc:sldChg>
      <pc:sldChg chg="addSp delSp modSp add mod modAnim">
        <pc:chgData name="Himanshu Meena" userId="defd8f95-37ff-4de0-91e8-b2d39573d3b7" providerId="ADAL" clId="{B0542187-EAE2-4258-BD71-BA501802C736}" dt="2020-12-08T05:57:04.106" v="1432" actId="1076"/>
        <pc:sldMkLst>
          <pc:docMk/>
          <pc:sldMk cId="336052497" sldId="273"/>
        </pc:sldMkLst>
        <pc:spChg chg="del mod">
          <ac:chgData name="Himanshu Meena" userId="defd8f95-37ff-4de0-91e8-b2d39573d3b7" providerId="ADAL" clId="{B0542187-EAE2-4258-BD71-BA501802C736}" dt="2020-12-08T05:56:38.845" v="1428"/>
          <ac:spMkLst>
            <pc:docMk/>
            <pc:sldMk cId="336052497" sldId="273"/>
            <ac:spMk id="3" creationId="{9FF9F22A-EB06-410F-B2C6-38FA5524FA8E}"/>
          </ac:spMkLst>
        </pc:spChg>
        <pc:picChg chg="add mod">
          <ac:chgData name="Himanshu Meena" userId="defd8f95-37ff-4de0-91e8-b2d39573d3b7" providerId="ADAL" clId="{B0542187-EAE2-4258-BD71-BA501802C736}" dt="2020-12-08T05:57:04.106" v="1432" actId="1076"/>
          <ac:picMkLst>
            <pc:docMk/>
            <pc:sldMk cId="336052497" sldId="273"/>
            <ac:picMk id="4" creationId="{0700E6D0-3AD2-4165-88D3-67004BCFD08B}"/>
          </ac:picMkLst>
        </pc:picChg>
      </pc:sldChg>
      <pc:sldChg chg="del">
        <pc:chgData name="Himanshu Meena" userId="defd8f95-37ff-4de0-91e8-b2d39573d3b7" providerId="ADAL" clId="{B0542187-EAE2-4258-BD71-BA501802C736}" dt="2020-12-08T05:58:05.756" v="1433" actId="47"/>
        <pc:sldMkLst>
          <pc:docMk/>
          <pc:sldMk cId="2130845541" sldId="281"/>
        </pc:sldMkLst>
      </pc:sldChg>
      <pc:sldChg chg="addSp delSp modSp add mod ord modAnim">
        <pc:chgData name="Himanshu Meena" userId="defd8f95-37ff-4de0-91e8-b2d39573d3b7" providerId="ADAL" clId="{B0542187-EAE2-4258-BD71-BA501802C736}" dt="2020-12-08T06:08:02.606" v="1466" actId="1076"/>
        <pc:sldMkLst>
          <pc:docMk/>
          <pc:sldMk cId="3570904563" sldId="282"/>
        </pc:sldMkLst>
        <pc:spChg chg="mod">
          <ac:chgData name="Himanshu Meena" userId="defd8f95-37ff-4de0-91e8-b2d39573d3b7" providerId="ADAL" clId="{B0542187-EAE2-4258-BD71-BA501802C736}" dt="2020-12-08T05:59:50.149" v="1459" actId="20577"/>
          <ac:spMkLst>
            <pc:docMk/>
            <pc:sldMk cId="3570904563" sldId="282"/>
            <ac:spMk id="2" creationId="{63CC0207-8484-4254-AAF2-F1271B7DECC3}"/>
          </ac:spMkLst>
        </pc:spChg>
        <pc:spChg chg="del mod">
          <ac:chgData name="Himanshu Meena" userId="defd8f95-37ff-4de0-91e8-b2d39573d3b7" providerId="ADAL" clId="{B0542187-EAE2-4258-BD71-BA501802C736}" dt="2020-12-08T06:07:44.957" v="1462"/>
          <ac:spMkLst>
            <pc:docMk/>
            <pc:sldMk cId="3570904563" sldId="282"/>
            <ac:spMk id="3" creationId="{9FF9F22A-EB06-410F-B2C6-38FA5524FA8E}"/>
          </ac:spMkLst>
        </pc:spChg>
        <pc:picChg chg="add mod">
          <ac:chgData name="Himanshu Meena" userId="defd8f95-37ff-4de0-91e8-b2d39573d3b7" providerId="ADAL" clId="{B0542187-EAE2-4258-BD71-BA501802C736}" dt="2020-12-08T06:08:02.606" v="1466" actId="1076"/>
          <ac:picMkLst>
            <pc:docMk/>
            <pc:sldMk cId="3570904563" sldId="282"/>
            <ac:picMk id="4" creationId="{3FEC246C-51F7-40C9-AB8F-3A40883ADD82}"/>
          </ac:picMkLst>
        </pc:picChg>
      </pc:sldChg>
      <pc:sldMasterChg chg="del delSldLayout">
        <pc:chgData name="Himanshu Meena" userId="defd8f95-37ff-4de0-91e8-b2d39573d3b7" providerId="ADAL" clId="{B0542187-EAE2-4258-BD71-BA501802C736}" dt="2020-12-08T04:23:09.178" v="20" actId="26606"/>
        <pc:sldMasterMkLst>
          <pc:docMk/>
          <pc:sldMasterMk cId="249371740" sldId="2147483648"/>
        </pc:sldMasterMkLst>
        <pc:sldLayoutChg chg="del">
          <pc:chgData name="Himanshu Meena" userId="defd8f95-37ff-4de0-91e8-b2d39573d3b7" providerId="ADAL" clId="{B0542187-EAE2-4258-BD71-BA501802C736}" dt="2020-12-08T04:23:09.178" v="20" actId="26606"/>
          <pc:sldLayoutMkLst>
            <pc:docMk/>
            <pc:sldMasterMk cId="249371740" sldId="2147483648"/>
            <pc:sldLayoutMk cId="1857680418" sldId="2147483649"/>
          </pc:sldLayoutMkLst>
        </pc:sldLayoutChg>
        <pc:sldLayoutChg chg="del">
          <pc:chgData name="Himanshu Meena" userId="defd8f95-37ff-4de0-91e8-b2d39573d3b7" providerId="ADAL" clId="{B0542187-EAE2-4258-BD71-BA501802C736}" dt="2020-12-08T04:23:09.178" v="20" actId="26606"/>
          <pc:sldLayoutMkLst>
            <pc:docMk/>
            <pc:sldMasterMk cId="249371740" sldId="2147483648"/>
            <pc:sldLayoutMk cId="2964078847" sldId="2147483650"/>
          </pc:sldLayoutMkLst>
        </pc:sldLayoutChg>
        <pc:sldLayoutChg chg="del">
          <pc:chgData name="Himanshu Meena" userId="defd8f95-37ff-4de0-91e8-b2d39573d3b7" providerId="ADAL" clId="{B0542187-EAE2-4258-BD71-BA501802C736}" dt="2020-12-08T04:23:09.178" v="20" actId="26606"/>
          <pc:sldLayoutMkLst>
            <pc:docMk/>
            <pc:sldMasterMk cId="249371740" sldId="2147483648"/>
            <pc:sldLayoutMk cId="55082047" sldId="2147483651"/>
          </pc:sldLayoutMkLst>
        </pc:sldLayoutChg>
        <pc:sldLayoutChg chg="del">
          <pc:chgData name="Himanshu Meena" userId="defd8f95-37ff-4de0-91e8-b2d39573d3b7" providerId="ADAL" clId="{B0542187-EAE2-4258-BD71-BA501802C736}" dt="2020-12-08T04:23:09.178" v="20" actId="26606"/>
          <pc:sldLayoutMkLst>
            <pc:docMk/>
            <pc:sldMasterMk cId="249371740" sldId="2147483648"/>
            <pc:sldLayoutMk cId="285315658" sldId="2147483652"/>
          </pc:sldLayoutMkLst>
        </pc:sldLayoutChg>
        <pc:sldLayoutChg chg="del">
          <pc:chgData name="Himanshu Meena" userId="defd8f95-37ff-4de0-91e8-b2d39573d3b7" providerId="ADAL" clId="{B0542187-EAE2-4258-BD71-BA501802C736}" dt="2020-12-08T04:23:09.178" v="20" actId="26606"/>
          <pc:sldLayoutMkLst>
            <pc:docMk/>
            <pc:sldMasterMk cId="249371740" sldId="2147483648"/>
            <pc:sldLayoutMk cId="2168696512" sldId="2147483653"/>
          </pc:sldLayoutMkLst>
        </pc:sldLayoutChg>
        <pc:sldLayoutChg chg="del">
          <pc:chgData name="Himanshu Meena" userId="defd8f95-37ff-4de0-91e8-b2d39573d3b7" providerId="ADAL" clId="{B0542187-EAE2-4258-BD71-BA501802C736}" dt="2020-12-08T04:23:09.178" v="20" actId="26606"/>
          <pc:sldLayoutMkLst>
            <pc:docMk/>
            <pc:sldMasterMk cId="249371740" sldId="2147483648"/>
            <pc:sldLayoutMk cId="553773811" sldId="2147483654"/>
          </pc:sldLayoutMkLst>
        </pc:sldLayoutChg>
        <pc:sldLayoutChg chg="del">
          <pc:chgData name="Himanshu Meena" userId="defd8f95-37ff-4de0-91e8-b2d39573d3b7" providerId="ADAL" clId="{B0542187-EAE2-4258-BD71-BA501802C736}" dt="2020-12-08T04:23:09.178" v="20" actId="26606"/>
          <pc:sldLayoutMkLst>
            <pc:docMk/>
            <pc:sldMasterMk cId="249371740" sldId="2147483648"/>
            <pc:sldLayoutMk cId="512249327" sldId="2147483655"/>
          </pc:sldLayoutMkLst>
        </pc:sldLayoutChg>
        <pc:sldLayoutChg chg="del">
          <pc:chgData name="Himanshu Meena" userId="defd8f95-37ff-4de0-91e8-b2d39573d3b7" providerId="ADAL" clId="{B0542187-EAE2-4258-BD71-BA501802C736}" dt="2020-12-08T04:23:09.178" v="20" actId="26606"/>
          <pc:sldLayoutMkLst>
            <pc:docMk/>
            <pc:sldMasterMk cId="249371740" sldId="2147483648"/>
            <pc:sldLayoutMk cId="1517539848" sldId="2147483656"/>
          </pc:sldLayoutMkLst>
        </pc:sldLayoutChg>
        <pc:sldLayoutChg chg="del">
          <pc:chgData name="Himanshu Meena" userId="defd8f95-37ff-4de0-91e8-b2d39573d3b7" providerId="ADAL" clId="{B0542187-EAE2-4258-BD71-BA501802C736}" dt="2020-12-08T04:23:09.178" v="20" actId="26606"/>
          <pc:sldLayoutMkLst>
            <pc:docMk/>
            <pc:sldMasterMk cId="249371740" sldId="2147483648"/>
            <pc:sldLayoutMk cId="529454784" sldId="2147483657"/>
          </pc:sldLayoutMkLst>
        </pc:sldLayoutChg>
        <pc:sldLayoutChg chg="del">
          <pc:chgData name="Himanshu Meena" userId="defd8f95-37ff-4de0-91e8-b2d39573d3b7" providerId="ADAL" clId="{B0542187-EAE2-4258-BD71-BA501802C736}" dt="2020-12-08T04:23:09.178" v="20" actId="26606"/>
          <pc:sldLayoutMkLst>
            <pc:docMk/>
            <pc:sldMasterMk cId="249371740" sldId="2147483648"/>
            <pc:sldLayoutMk cId="1573345247" sldId="2147483658"/>
          </pc:sldLayoutMkLst>
        </pc:sldLayoutChg>
        <pc:sldLayoutChg chg="del">
          <pc:chgData name="Himanshu Meena" userId="defd8f95-37ff-4de0-91e8-b2d39573d3b7" providerId="ADAL" clId="{B0542187-EAE2-4258-BD71-BA501802C736}" dt="2020-12-08T04:23:09.178" v="20" actId="26606"/>
          <pc:sldLayoutMkLst>
            <pc:docMk/>
            <pc:sldMasterMk cId="249371740" sldId="2147483648"/>
            <pc:sldLayoutMk cId="3766375227" sldId="2147483659"/>
          </pc:sldLayoutMkLst>
        </pc:sldLayoutChg>
      </pc:sldMasterChg>
      <pc:sldMasterChg chg="add addSldLayout">
        <pc:chgData name="Himanshu Meena" userId="defd8f95-37ff-4de0-91e8-b2d39573d3b7" providerId="ADAL" clId="{B0542187-EAE2-4258-BD71-BA501802C736}" dt="2020-12-08T04:23:09.178" v="20" actId="26606"/>
        <pc:sldMasterMkLst>
          <pc:docMk/>
          <pc:sldMasterMk cId="1026033216" sldId="2147483713"/>
        </pc:sldMasterMkLst>
        <pc:sldLayoutChg chg="add">
          <pc:chgData name="Himanshu Meena" userId="defd8f95-37ff-4de0-91e8-b2d39573d3b7" providerId="ADAL" clId="{B0542187-EAE2-4258-BD71-BA501802C736}" dt="2020-12-08T04:23:09.178" v="20" actId="26606"/>
          <pc:sldLayoutMkLst>
            <pc:docMk/>
            <pc:sldMasterMk cId="1026033216" sldId="2147483713"/>
            <pc:sldLayoutMk cId="2539419644" sldId="2147483702"/>
          </pc:sldLayoutMkLst>
        </pc:sldLayoutChg>
        <pc:sldLayoutChg chg="add">
          <pc:chgData name="Himanshu Meena" userId="defd8f95-37ff-4de0-91e8-b2d39573d3b7" providerId="ADAL" clId="{B0542187-EAE2-4258-BD71-BA501802C736}" dt="2020-12-08T04:23:09.178" v="20" actId="26606"/>
          <pc:sldLayoutMkLst>
            <pc:docMk/>
            <pc:sldMasterMk cId="1026033216" sldId="2147483713"/>
            <pc:sldLayoutMk cId="2646037130" sldId="2147483703"/>
          </pc:sldLayoutMkLst>
        </pc:sldLayoutChg>
        <pc:sldLayoutChg chg="add">
          <pc:chgData name="Himanshu Meena" userId="defd8f95-37ff-4de0-91e8-b2d39573d3b7" providerId="ADAL" clId="{B0542187-EAE2-4258-BD71-BA501802C736}" dt="2020-12-08T04:23:09.178" v="20" actId="26606"/>
          <pc:sldLayoutMkLst>
            <pc:docMk/>
            <pc:sldMasterMk cId="1026033216" sldId="2147483713"/>
            <pc:sldLayoutMk cId="3600978026" sldId="2147483704"/>
          </pc:sldLayoutMkLst>
        </pc:sldLayoutChg>
        <pc:sldLayoutChg chg="add">
          <pc:chgData name="Himanshu Meena" userId="defd8f95-37ff-4de0-91e8-b2d39573d3b7" providerId="ADAL" clId="{B0542187-EAE2-4258-BD71-BA501802C736}" dt="2020-12-08T04:23:09.178" v="20" actId="26606"/>
          <pc:sldLayoutMkLst>
            <pc:docMk/>
            <pc:sldMasterMk cId="1026033216" sldId="2147483713"/>
            <pc:sldLayoutMk cId="2913478595" sldId="2147483705"/>
          </pc:sldLayoutMkLst>
        </pc:sldLayoutChg>
        <pc:sldLayoutChg chg="add">
          <pc:chgData name="Himanshu Meena" userId="defd8f95-37ff-4de0-91e8-b2d39573d3b7" providerId="ADAL" clId="{B0542187-EAE2-4258-BD71-BA501802C736}" dt="2020-12-08T04:23:09.178" v="20" actId="26606"/>
          <pc:sldLayoutMkLst>
            <pc:docMk/>
            <pc:sldMasterMk cId="1026033216" sldId="2147483713"/>
            <pc:sldLayoutMk cId="1001104681" sldId="2147483706"/>
          </pc:sldLayoutMkLst>
        </pc:sldLayoutChg>
        <pc:sldLayoutChg chg="add">
          <pc:chgData name="Himanshu Meena" userId="defd8f95-37ff-4de0-91e8-b2d39573d3b7" providerId="ADAL" clId="{B0542187-EAE2-4258-BD71-BA501802C736}" dt="2020-12-08T04:23:09.178" v="20" actId="26606"/>
          <pc:sldLayoutMkLst>
            <pc:docMk/>
            <pc:sldMasterMk cId="1026033216" sldId="2147483713"/>
            <pc:sldLayoutMk cId="3844941557" sldId="2147483707"/>
          </pc:sldLayoutMkLst>
        </pc:sldLayoutChg>
        <pc:sldLayoutChg chg="add">
          <pc:chgData name="Himanshu Meena" userId="defd8f95-37ff-4de0-91e8-b2d39573d3b7" providerId="ADAL" clId="{B0542187-EAE2-4258-BD71-BA501802C736}" dt="2020-12-08T04:23:09.178" v="20" actId="26606"/>
          <pc:sldLayoutMkLst>
            <pc:docMk/>
            <pc:sldMasterMk cId="1026033216" sldId="2147483713"/>
            <pc:sldLayoutMk cId="2731630092" sldId="2147483708"/>
          </pc:sldLayoutMkLst>
        </pc:sldLayoutChg>
        <pc:sldLayoutChg chg="add">
          <pc:chgData name="Himanshu Meena" userId="defd8f95-37ff-4de0-91e8-b2d39573d3b7" providerId="ADAL" clId="{B0542187-EAE2-4258-BD71-BA501802C736}" dt="2020-12-08T04:23:09.178" v="20" actId="26606"/>
          <pc:sldLayoutMkLst>
            <pc:docMk/>
            <pc:sldMasterMk cId="1026033216" sldId="2147483713"/>
            <pc:sldLayoutMk cId="3400941770" sldId="2147483709"/>
          </pc:sldLayoutMkLst>
        </pc:sldLayoutChg>
        <pc:sldLayoutChg chg="add">
          <pc:chgData name="Himanshu Meena" userId="defd8f95-37ff-4de0-91e8-b2d39573d3b7" providerId="ADAL" clId="{B0542187-EAE2-4258-BD71-BA501802C736}" dt="2020-12-08T04:23:09.178" v="20" actId="26606"/>
          <pc:sldLayoutMkLst>
            <pc:docMk/>
            <pc:sldMasterMk cId="1026033216" sldId="2147483713"/>
            <pc:sldLayoutMk cId="1668622715" sldId="2147483710"/>
          </pc:sldLayoutMkLst>
        </pc:sldLayoutChg>
        <pc:sldLayoutChg chg="add">
          <pc:chgData name="Himanshu Meena" userId="defd8f95-37ff-4de0-91e8-b2d39573d3b7" providerId="ADAL" clId="{B0542187-EAE2-4258-BD71-BA501802C736}" dt="2020-12-08T04:23:09.178" v="20" actId="26606"/>
          <pc:sldLayoutMkLst>
            <pc:docMk/>
            <pc:sldMasterMk cId="1026033216" sldId="2147483713"/>
            <pc:sldLayoutMk cId="1787482460" sldId="2147483711"/>
          </pc:sldLayoutMkLst>
        </pc:sldLayoutChg>
        <pc:sldLayoutChg chg="add">
          <pc:chgData name="Himanshu Meena" userId="defd8f95-37ff-4de0-91e8-b2d39573d3b7" providerId="ADAL" clId="{B0542187-EAE2-4258-BD71-BA501802C736}" dt="2020-12-08T04:23:09.178" v="20" actId="26606"/>
          <pc:sldLayoutMkLst>
            <pc:docMk/>
            <pc:sldMasterMk cId="1026033216" sldId="2147483713"/>
            <pc:sldLayoutMk cId="1551588618" sldId="2147483712"/>
          </pc:sldLayoutMkLst>
        </pc:sldLayoutChg>
      </pc:sldMasterChg>
    </pc:docChg>
  </pc:docChgLst>
  <pc:docChgLst>
    <pc:chgData name="Guest User" userId="S::urn:spo:anon#498f656d28866adfc6ccaa004a168820a91590893b761753826ba0ff8aecf946::" providerId="AD" clId="Web-{A82762E2-7909-4DF7-8C79-B22428A9D95C}"/>
    <pc:docChg chg="addSld delSld modSld">
      <pc:chgData name="Guest User" userId="S::urn:spo:anon#498f656d28866adfc6ccaa004a168820a91590893b761753826ba0ff8aecf946::" providerId="AD" clId="Web-{A82762E2-7909-4DF7-8C79-B22428A9D95C}" dt="2020-12-08T05:11:52.953" v="267"/>
      <pc:docMkLst>
        <pc:docMk/>
      </pc:docMkLst>
      <pc:sldChg chg="addSp delSp modSp">
        <pc:chgData name="Guest User" userId="S::urn:spo:anon#498f656d28866adfc6ccaa004a168820a91590893b761753826ba0ff8aecf946::" providerId="AD" clId="Web-{A82762E2-7909-4DF7-8C79-B22428A9D95C}" dt="2020-12-08T04:48:28.425" v="75" actId="20577"/>
        <pc:sldMkLst>
          <pc:docMk/>
          <pc:sldMk cId="1574140939" sldId="256"/>
        </pc:sldMkLst>
        <pc:spChg chg="mod">
          <ac:chgData name="Guest User" userId="S::urn:spo:anon#498f656d28866adfc6ccaa004a168820a91590893b761753826ba0ff8aecf946::" providerId="AD" clId="Web-{A82762E2-7909-4DF7-8C79-B22428A9D95C}" dt="2020-12-08T04:48:20.691" v="73"/>
          <ac:spMkLst>
            <pc:docMk/>
            <pc:sldMk cId="1574140939" sldId="256"/>
            <ac:spMk id="2" creationId="{AB0610C5-2585-4C91-A06D-0E13921C655F}"/>
          </ac:spMkLst>
        </pc:spChg>
        <pc:spChg chg="mod">
          <ac:chgData name="Guest User" userId="S::urn:spo:anon#498f656d28866adfc6ccaa004a168820a91590893b761753826ba0ff8aecf946::" providerId="AD" clId="Web-{A82762E2-7909-4DF7-8C79-B22428A9D95C}" dt="2020-12-08T04:48:28.425" v="75" actId="20577"/>
          <ac:spMkLst>
            <pc:docMk/>
            <pc:sldMk cId="1574140939" sldId="256"/>
            <ac:spMk id="3" creationId="{B58A4CDF-3CAC-469B-9112-C9B30E6EE9C0}"/>
          </ac:spMkLst>
        </pc:spChg>
        <pc:spChg chg="add del">
          <ac:chgData name="Guest User" userId="S::urn:spo:anon#498f656d28866adfc6ccaa004a168820a91590893b761753826ba0ff8aecf946::" providerId="AD" clId="Web-{A82762E2-7909-4DF7-8C79-B22428A9D95C}" dt="2020-12-08T04:48:20.691" v="73"/>
          <ac:spMkLst>
            <pc:docMk/>
            <pc:sldMk cId="1574140939" sldId="256"/>
            <ac:spMk id="9" creationId="{CA22F210-7186-4074-94C5-FAD2C2EB15B2}"/>
          </ac:spMkLst>
        </pc:spChg>
        <pc:spChg chg="add del">
          <ac:chgData name="Guest User" userId="S::urn:spo:anon#498f656d28866adfc6ccaa004a168820a91590893b761753826ba0ff8aecf946::" providerId="AD" clId="Web-{A82762E2-7909-4DF7-8C79-B22428A9D95C}" dt="2020-12-08T04:48:20.691" v="73"/>
          <ac:spMkLst>
            <pc:docMk/>
            <pc:sldMk cId="1574140939" sldId="256"/>
            <ac:spMk id="11" creationId="{7ED93057-B056-4D1D-B0DA-F1619DAAF5A1}"/>
          </ac:spMkLst>
        </pc:spChg>
        <pc:spChg chg="add del">
          <ac:chgData name="Guest User" userId="S::urn:spo:anon#498f656d28866adfc6ccaa004a168820a91590893b761753826ba0ff8aecf946::" providerId="AD" clId="Web-{A82762E2-7909-4DF7-8C79-B22428A9D95C}" dt="2020-12-08T04:48:20.691" v="73"/>
          <ac:spMkLst>
            <pc:docMk/>
            <pc:sldMk cId="1574140939" sldId="256"/>
            <ac:spMk id="13" creationId="{F5B41592-BC5E-4AE2-8CA7-91C73FD8F744}"/>
          </ac:spMkLst>
        </pc:spChg>
        <pc:spChg chg="add del">
          <ac:chgData name="Guest User" userId="S::urn:spo:anon#498f656d28866adfc6ccaa004a168820a91590893b761753826ba0ff8aecf946::" providerId="AD" clId="Web-{A82762E2-7909-4DF7-8C79-B22428A9D95C}" dt="2020-12-08T04:48:20.691" v="73"/>
          <ac:spMkLst>
            <pc:docMk/>
            <pc:sldMk cId="1574140939" sldId="256"/>
            <ac:spMk id="15" creationId="{CB574A3D-9991-4D4A-91DF-0D0DE47DB31E}"/>
          </ac:spMkLst>
        </pc:spChg>
        <pc:spChg chg="add del">
          <ac:chgData name="Guest User" userId="S::urn:spo:anon#498f656d28866adfc6ccaa004a168820a91590893b761753826ba0ff8aecf946::" providerId="AD" clId="Web-{A82762E2-7909-4DF7-8C79-B22428A9D95C}" dt="2020-12-08T04:48:20.691" v="73"/>
          <ac:spMkLst>
            <pc:docMk/>
            <pc:sldMk cId="1574140939" sldId="256"/>
            <ac:spMk id="17" creationId="{D5A56255-4961-41E1-887B-7319F23C909E}"/>
          </ac:spMkLst>
        </pc:spChg>
        <pc:spChg chg="add del">
          <ac:chgData name="Guest User" userId="S::urn:spo:anon#498f656d28866adfc6ccaa004a168820a91590893b761753826ba0ff8aecf946::" providerId="AD" clId="Web-{A82762E2-7909-4DF7-8C79-B22428A9D95C}" dt="2020-12-08T04:48:20.691" v="72"/>
          <ac:spMkLst>
            <pc:docMk/>
            <pc:sldMk cId="1574140939" sldId="256"/>
            <ac:spMk id="19" creationId="{CA22F210-7186-4074-94C5-FAD2C2EB15B2}"/>
          </ac:spMkLst>
        </pc:spChg>
        <pc:spChg chg="add del">
          <ac:chgData name="Guest User" userId="S::urn:spo:anon#498f656d28866adfc6ccaa004a168820a91590893b761753826ba0ff8aecf946::" providerId="AD" clId="Web-{A82762E2-7909-4DF7-8C79-B22428A9D95C}" dt="2020-12-08T04:48:20.691" v="72"/>
          <ac:spMkLst>
            <pc:docMk/>
            <pc:sldMk cId="1574140939" sldId="256"/>
            <ac:spMk id="20" creationId="{11C4FED8-D85F-4B52-875F-AB6873B50373}"/>
          </ac:spMkLst>
        </pc:spChg>
        <pc:spChg chg="add">
          <ac:chgData name="Guest User" userId="S::urn:spo:anon#498f656d28866adfc6ccaa004a168820a91590893b761753826ba0ff8aecf946::" providerId="AD" clId="Web-{A82762E2-7909-4DF7-8C79-B22428A9D95C}" dt="2020-12-08T04:48:20.691" v="73"/>
          <ac:spMkLst>
            <pc:docMk/>
            <pc:sldMk cId="1574140939" sldId="256"/>
            <ac:spMk id="21" creationId="{CA22F210-7186-4074-94C5-FAD2C2EB15B2}"/>
          </ac:spMkLst>
        </pc:spChg>
        <pc:spChg chg="add del">
          <ac:chgData name="Guest User" userId="S::urn:spo:anon#498f656d28866adfc6ccaa004a168820a91590893b761753826ba0ff8aecf946::" providerId="AD" clId="Web-{A82762E2-7909-4DF7-8C79-B22428A9D95C}" dt="2020-12-08T04:48:17.253" v="70"/>
          <ac:spMkLst>
            <pc:docMk/>
            <pc:sldMk cId="1574140939" sldId="256"/>
            <ac:spMk id="22" creationId="{CA22F210-7186-4074-94C5-FAD2C2EB15B2}"/>
          </ac:spMkLst>
        </pc:spChg>
        <pc:spChg chg="add">
          <ac:chgData name="Guest User" userId="S::urn:spo:anon#498f656d28866adfc6ccaa004a168820a91590893b761753826ba0ff8aecf946::" providerId="AD" clId="Web-{A82762E2-7909-4DF7-8C79-B22428A9D95C}" dt="2020-12-08T04:48:20.691" v="73"/>
          <ac:spMkLst>
            <pc:docMk/>
            <pc:sldMk cId="1574140939" sldId="256"/>
            <ac:spMk id="23" creationId="{11C4FED8-D85F-4B52-875F-AB6873B50373}"/>
          </ac:spMkLst>
        </pc:spChg>
        <pc:spChg chg="add del">
          <ac:chgData name="Guest User" userId="S::urn:spo:anon#498f656d28866adfc6ccaa004a168820a91590893b761753826ba0ff8aecf946::" providerId="AD" clId="Web-{A82762E2-7909-4DF7-8C79-B22428A9D95C}" dt="2020-12-08T04:48:17.253" v="70"/>
          <ac:spMkLst>
            <pc:docMk/>
            <pc:sldMk cId="1574140939" sldId="256"/>
            <ac:spMk id="24" creationId="{11C4FED8-D85F-4B52-875F-AB6873B50373}"/>
          </ac:spMkLst>
        </pc:spChg>
        <pc:picChg chg="del">
          <ac:chgData name="Guest User" userId="S::urn:spo:anon#498f656d28866adfc6ccaa004a168820a91590893b761753826ba0ff8aecf946::" providerId="AD" clId="Web-{A82762E2-7909-4DF7-8C79-B22428A9D95C}" dt="2020-12-08T04:47:51.909" v="65"/>
          <ac:picMkLst>
            <pc:docMk/>
            <pc:sldMk cId="1574140939" sldId="256"/>
            <ac:picMk id="4" creationId="{14CF704F-35AB-4556-9C7B-20D283B85E5F}"/>
          </ac:picMkLst>
        </pc:picChg>
        <pc:picChg chg="add mod ord">
          <ac:chgData name="Guest User" userId="S::urn:spo:anon#498f656d28866adfc6ccaa004a168820a91590893b761753826ba0ff8aecf946::" providerId="AD" clId="Web-{A82762E2-7909-4DF7-8C79-B22428A9D95C}" dt="2020-12-08T04:48:20.691" v="73"/>
          <ac:picMkLst>
            <pc:docMk/>
            <pc:sldMk cId="1574140939" sldId="256"/>
            <ac:picMk id="5" creationId="{BA180A84-2F28-4948-9E99-A32C47F4FA88}"/>
          </ac:picMkLst>
        </pc:picChg>
      </pc:sldChg>
      <pc:sldChg chg="new del">
        <pc:chgData name="Guest User" userId="S::urn:spo:anon#498f656d28866adfc6ccaa004a168820a91590893b761753826ba0ff8aecf946::" providerId="AD" clId="Web-{A82762E2-7909-4DF7-8C79-B22428A9D95C}" dt="2020-12-08T04:24:15.099" v="1"/>
        <pc:sldMkLst>
          <pc:docMk/>
          <pc:sldMk cId="3143165747" sldId="257"/>
        </pc:sldMkLst>
      </pc:sldChg>
      <pc:sldChg chg="modSp">
        <pc:chgData name="Guest User" userId="S::urn:spo:anon#498f656d28866adfc6ccaa004a168820a91590893b761753826ba0ff8aecf946::" providerId="AD" clId="Web-{A82762E2-7909-4DF7-8C79-B22428A9D95C}" dt="2020-12-08T04:49:35.379" v="77" actId="20577"/>
        <pc:sldMkLst>
          <pc:docMk/>
          <pc:sldMk cId="3435456291" sldId="257"/>
        </pc:sldMkLst>
        <pc:spChg chg="mod">
          <ac:chgData name="Guest User" userId="S::urn:spo:anon#498f656d28866adfc6ccaa004a168820a91590893b761753826ba0ff8aecf946::" providerId="AD" clId="Web-{A82762E2-7909-4DF7-8C79-B22428A9D95C}" dt="2020-12-08T04:49:35.379" v="77" actId="20577"/>
          <ac:spMkLst>
            <pc:docMk/>
            <pc:sldMk cId="3435456291" sldId="257"/>
            <ac:spMk id="3" creationId="{9FF9F22A-EB06-410F-B2C6-38FA5524FA8E}"/>
          </ac:spMkLst>
        </pc:spChg>
      </pc:sldChg>
      <pc:sldChg chg="new del">
        <pc:chgData name="Guest User" userId="S::urn:spo:anon#498f656d28866adfc6ccaa004a168820a91590893b761753826ba0ff8aecf946::" providerId="AD" clId="Web-{A82762E2-7909-4DF7-8C79-B22428A9D95C}" dt="2020-12-08T04:37:44.084" v="59"/>
        <pc:sldMkLst>
          <pc:docMk/>
          <pc:sldMk cId="2310333115" sldId="258"/>
        </pc:sldMkLst>
      </pc:sldChg>
      <pc:sldChg chg="addSp delSp modSp add replId">
        <pc:chgData name="Guest User" userId="S::urn:spo:anon#498f656d28866adfc6ccaa004a168820a91590893b761753826ba0ff8aecf946::" providerId="AD" clId="Web-{A82762E2-7909-4DF7-8C79-B22428A9D95C}" dt="2020-12-08T05:11:38.109" v="265"/>
        <pc:sldMkLst>
          <pc:docMk/>
          <pc:sldMk cId="1681313552" sldId="259"/>
        </pc:sldMkLst>
        <pc:spChg chg="mod">
          <ac:chgData name="Guest User" userId="S::urn:spo:anon#498f656d28866adfc6ccaa004a168820a91590893b761753826ba0ff8aecf946::" providerId="AD" clId="Web-{A82762E2-7909-4DF7-8C79-B22428A9D95C}" dt="2020-12-08T05:05:02.335" v="191" actId="1076"/>
          <ac:spMkLst>
            <pc:docMk/>
            <pc:sldMk cId="1681313552" sldId="259"/>
            <ac:spMk id="2" creationId="{63CC0207-8484-4254-AAF2-F1271B7DECC3}"/>
          </ac:spMkLst>
        </pc:spChg>
        <pc:spChg chg="del mod">
          <ac:chgData name="Guest User" userId="S::urn:spo:anon#498f656d28866adfc6ccaa004a168820a91590893b761753826ba0ff8aecf946::" providerId="AD" clId="Web-{A82762E2-7909-4DF7-8C79-B22428A9D95C}" dt="2020-12-08T05:00:44.877" v="87"/>
          <ac:spMkLst>
            <pc:docMk/>
            <pc:sldMk cId="1681313552" sldId="259"/>
            <ac:spMk id="3" creationId="{9FF9F22A-EB06-410F-B2C6-38FA5524FA8E}"/>
          </ac:spMkLst>
        </pc:spChg>
        <pc:spChg chg="add mod">
          <ac:chgData name="Guest User" userId="S::urn:spo:anon#498f656d28866adfc6ccaa004a168820a91590893b761753826ba0ff8aecf946::" providerId="AD" clId="Web-{A82762E2-7909-4DF7-8C79-B22428A9D95C}" dt="2020-12-08T05:05:21.508" v="197" actId="1076"/>
          <ac:spMkLst>
            <pc:docMk/>
            <pc:sldMk cId="1681313552" sldId="259"/>
            <ac:spMk id="5" creationId="{EF276983-8EC1-470B-8FDD-1BF0195852C4}"/>
          </ac:spMkLst>
        </pc:spChg>
        <pc:spChg chg="add mod">
          <ac:chgData name="Guest User" userId="S::urn:spo:anon#498f656d28866adfc6ccaa004a168820a91590893b761753826ba0ff8aecf946::" providerId="AD" clId="Web-{A82762E2-7909-4DF7-8C79-B22428A9D95C}" dt="2020-12-08T05:07:33.213" v="232" actId="20577"/>
          <ac:spMkLst>
            <pc:docMk/>
            <pc:sldMk cId="1681313552" sldId="259"/>
            <ac:spMk id="13" creationId="{F73635CB-87FB-4532-AF15-1320675922B0}"/>
          </ac:spMkLst>
        </pc:spChg>
        <pc:spChg chg="add mod">
          <ac:chgData name="Guest User" userId="S::urn:spo:anon#498f656d28866adfc6ccaa004a168820a91590893b761753826ba0ff8aecf946::" providerId="AD" clId="Web-{A82762E2-7909-4DF7-8C79-B22428A9D95C}" dt="2020-12-08T05:08:05.511" v="244" actId="1076"/>
          <ac:spMkLst>
            <pc:docMk/>
            <pc:sldMk cId="1681313552" sldId="259"/>
            <ac:spMk id="17" creationId="{FAA5EE11-8634-4278-9B70-A8E991B8BFAA}"/>
          </ac:spMkLst>
        </pc:spChg>
        <pc:spChg chg="add del mod">
          <ac:chgData name="Guest User" userId="S::urn:spo:anon#498f656d28866adfc6ccaa004a168820a91590893b761753826ba0ff8aecf946::" providerId="AD" clId="Web-{A82762E2-7909-4DF7-8C79-B22428A9D95C}" dt="2020-12-08T05:04:43.069" v="186"/>
          <ac:spMkLst>
            <pc:docMk/>
            <pc:sldMk cId="1681313552" sldId="259"/>
            <ac:spMk id="19" creationId="{10989BBB-EB89-49E7-8FEA-515122CEA1B5}"/>
          </ac:spMkLst>
        </pc:spChg>
        <pc:spChg chg="add del mod">
          <ac:chgData name="Guest User" userId="S::urn:spo:anon#498f656d28866adfc6ccaa004a168820a91590893b761753826ba0ff8aecf946::" providerId="AD" clId="Web-{A82762E2-7909-4DF7-8C79-B22428A9D95C}" dt="2020-12-08T05:11:38.109" v="265"/>
          <ac:spMkLst>
            <pc:docMk/>
            <pc:sldMk cId="1681313552" sldId="259"/>
            <ac:spMk id="22" creationId="{58EEE67E-8381-46FB-BF39-96E8F0687606}"/>
          </ac:spMkLst>
        </pc:spChg>
        <pc:spChg chg="add del">
          <ac:chgData name="Guest User" userId="S::urn:spo:anon#498f656d28866adfc6ccaa004a168820a91590893b761753826ba0ff8aecf946::" providerId="AD" clId="Web-{A82762E2-7909-4DF7-8C79-B22428A9D95C}" dt="2020-12-08T05:05:48.461" v="207"/>
          <ac:spMkLst>
            <pc:docMk/>
            <pc:sldMk cId="1681313552" sldId="259"/>
            <ac:spMk id="25" creationId="{CD88E4C5-5E07-4A0A-99B1-4F81585C4FD4}"/>
          </ac:spMkLst>
        </pc:spChg>
        <pc:spChg chg="add mod">
          <ac:chgData name="Guest User" userId="S::urn:spo:anon#498f656d28866adfc6ccaa004a168820a91590893b761753826ba0ff8aecf946::" providerId="AD" clId="Web-{A82762E2-7909-4DF7-8C79-B22428A9D95C}" dt="2020-12-08T05:08:44.949" v="258" actId="20577"/>
          <ac:spMkLst>
            <pc:docMk/>
            <pc:sldMk cId="1681313552" sldId="259"/>
            <ac:spMk id="26" creationId="{BB8518C0-5B7A-40F0-BF43-A971C4D02739}"/>
          </ac:spMkLst>
        </pc:spChg>
        <pc:spChg chg="add mod">
          <ac:chgData name="Guest User" userId="S::urn:spo:anon#498f656d28866adfc6ccaa004a168820a91590893b761753826ba0ff8aecf946::" providerId="AD" clId="Web-{A82762E2-7909-4DF7-8C79-B22428A9D95C}" dt="2020-12-08T05:06:04.321" v="214" actId="1076"/>
          <ac:spMkLst>
            <pc:docMk/>
            <pc:sldMk cId="1681313552" sldId="259"/>
            <ac:spMk id="28" creationId="{603E6515-082D-4341-ACFB-BF577957BE06}"/>
          </ac:spMkLst>
        </pc:spChg>
        <pc:picChg chg="add mod ord">
          <ac:chgData name="Guest User" userId="S::urn:spo:anon#498f656d28866adfc6ccaa004a168820a91590893b761753826ba0ff8aecf946::" providerId="AD" clId="Web-{A82762E2-7909-4DF7-8C79-B22428A9D95C}" dt="2020-12-08T05:05:21.492" v="196" actId="1076"/>
          <ac:picMkLst>
            <pc:docMk/>
            <pc:sldMk cId="1681313552" sldId="259"/>
            <ac:picMk id="4" creationId="{B8472206-EEAF-407C-A530-300445C63463}"/>
          </ac:picMkLst>
        </pc:picChg>
        <pc:picChg chg="add del mod">
          <ac:chgData name="Guest User" userId="S::urn:spo:anon#498f656d28866adfc6ccaa004a168820a91590893b761753826ba0ff8aecf946::" providerId="AD" clId="Web-{A82762E2-7909-4DF7-8C79-B22428A9D95C}" dt="2020-12-08T05:07:16.775" v="221"/>
          <ac:picMkLst>
            <pc:docMk/>
            <pc:sldMk cId="1681313552" sldId="259"/>
            <ac:picMk id="6" creationId="{82BDC658-1C69-4209-864E-86504681E061}"/>
          </ac:picMkLst>
        </pc:picChg>
        <pc:picChg chg="add del mod">
          <ac:chgData name="Guest User" userId="S::urn:spo:anon#498f656d28866adfc6ccaa004a168820a91590893b761753826ba0ff8aecf946::" providerId="AD" clId="Web-{A82762E2-7909-4DF7-8C79-B22428A9D95C}" dt="2020-12-08T05:07:57.104" v="241"/>
          <ac:picMkLst>
            <pc:docMk/>
            <pc:sldMk cId="1681313552" sldId="259"/>
            <ac:picMk id="7" creationId="{1F67F651-EC46-4A38-8ED5-B4127AE1D55F}"/>
          </ac:picMkLst>
        </pc:picChg>
        <pc:picChg chg="add del mod">
          <ac:chgData name="Guest User" userId="S::urn:spo:anon#498f656d28866adfc6ccaa004a168820a91590893b761753826ba0ff8aecf946::" providerId="AD" clId="Web-{A82762E2-7909-4DF7-8C79-B22428A9D95C}" dt="2020-12-08T05:04:38.085" v="182"/>
          <ac:picMkLst>
            <pc:docMk/>
            <pc:sldMk cId="1681313552" sldId="259"/>
            <ac:picMk id="9" creationId="{BF0B088A-7700-409C-964D-C455BE396BD9}"/>
          </ac:picMkLst>
        </pc:picChg>
        <pc:picChg chg="add del mod">
          <ac:chgData name="Guest User" userId="S::urn:spo:anon#498f656d28866adfc6ccaa004a168820a91590893b761753826ba0ff8aecf946::" providerId="AD" clId="Web-{A82762E2-7909-4DF7-8C79-B22428A9D95C}" dt="2020-12-08T05:08:28.933" v="246"/>
          <ac:picMkLst>
            <pc:docMk/>
            <pc:sldMk cId="1681313552" sldId="259"/>
            <ac:picMk id="21" creationId="{F9B4A6E3-C74F-4521-A493-0DBB3948845B}"/>
          </ac:picMkLst>
        </pc:picChg>
        <pc:picChg chg="add del">
          <ac:chgData name="Guest User" userId="S::urn:spo:anon#498f656d28866adfc6ccaa004a168820a91590893b761753826ba0ff8aecf946::" providerId="AD" clId="Web-{A82762E2-7909-4DF7-8C79-B22428A9D95C}" dt="2020-12-08T05:05:48.461" v="208"/>
          <ac:picMkLst>
            <pc:docMk/>
            <pc:sldMk cId="1681313552" sldId="259"/>
            <ac:picMk id="24" creationId="{BB3A87EB-0F7E-4C0F-8588-E06194020A26}"/>
          </ac:picMkLst>
        </pc:picChg>
        <pc:picChg chg="add del mod">
          <ac:chgData name="Guest User" userId="S::urn:spo:anon#498f656d28866adfc6ccaa004a168820a91590893b761753826ba0ff8aecf946::" providerId="AD" clId="Web-{A82762E2-7909-4DF7-8C79-B22428A9D95C}" dt="2020-12-08T05:09:03.699" v="261"/>
          <ac:picMkLst>
            <pc:docMk/>
            <pc:sldMk cId="1681313552" sldId="259"/>
            <ac:picMk id="27" creationId="{2F741EA6-4ECF-4AED-A62B-A303A4822684}"/>
          </ac:picMkLst>
        </pc:picChg>
        <pc:picChg chg="add del mod">
          <ac:chgData name="Guest User" userId="S::urn:spo:anon#498f656d28866adfc6ccaa004a168820a91590893b761753826ba0ff8aecf946::" providerId="AD" clId="Web-{A82762E2-7909-4DF7-8C79-B22428A9D95C}" dt="2020-12-08T05:06:32.993" v="216"/>
          <ac:picMkLst>
            <pc:docMk/>
            <pc:sldMk cId="1681313552" sldId="259"/>
            <ac:picMk id="29" creationId="{9467E2DD-78ED-4818-871F-222D827D0B1C}"/>
          </ac:picMkLst>
        </pc:picChg>
        <pc:picChg chg="add del mod">
          <ac:chgData name="Guest User" userId="S::urn:spo:anon#498f656d28866adfc6ccaa004a168820a91590893b761753826ba0ff8aecf946::" providerId="AD" clId="Web-{A82762E2-7909-4DF7-8C79-B22428A9D95C}" dt="2020-12-08T05:06:38.759" v="218"/>
          <ac:picMkLst>
            <pc:docMk/>
            <pc:sldMk cId="1681313552" sldId="259"/>
            <ac:picMk id="30" creationId="{2C280845-27C7-4C55-9BA7-729EFCFCE13C}"/>
          </ac:picMkLst>
        </pc:picChg>
        <pc:picChg chg="add mod">
          <ac:chgData name="Guest User" userId="S::urn:spo:anon#498f656d28866adfc6ccaa004a168820a91590893b761753826ba0ff8aecf946::" providerId="AD" clId="Web-{A82762E2-7909-4DF7-8C79-B22428A9D95C}" dt="2020-12-08T05:07:23.088" v="223" actId="14100"/>
          <ac:picMkLst>
            <pc:docMk/>
            <pc:sldMk cId="1681313552" sldId="259"/>
            <ac:picMk id="31" creationId="{C9251B24-88CA-48CB-A9DC-C4A53C6050A0}"/>
          </ac:picMkLst>
        </pc:picChg>
        <pc:picChg chg="add mod">
          <ac:chgData name="Guest User" userId="S::urn:spo:anon#498f656d28866adfc6ccaa004a168820a91590893b761753826ba0ff8aecf946::" providerId="AD" clId="Web-{A82762E2-7909-4DF7-8C79-B22428A9D95C}" dt="2020-12-08T05:08:02.308" v="243" actId="14100"/>
          <ac:picMkLst>
            <pc:docMk/>
            <pc:sldMk cId="1681313552" sldId="259"/>
            <ac:picMk id="32" creationId="{0686ACEF-AC54-427E-8C80-B705B7767722}"/>
          </ac:picMkLst>
        </pc:picChg>
        <pc:picChg chg="add mod">
          <ac:chgData name="Guest User" userId="S::urn:spo:anon#498f656d28866adfc6ccaa004a168820a91590893b761753826ba0ff8aecf946::" providerId="AD" clId="Web-{A82762E2-7909-4DF7-8C79-B22428A9D95C}" dt="2020-12-08T05:08:37.121" v="249" actId="1076"/>
          <ac:picMkLst>
            <pc:docMk/>
            <pc:sldMk cId="1681313552" sldId="259"/>
            <ac:picMk id="33" creationId="{F626864C-6621-4493-B239-DAF4003637B8}"/>
          </ac:picMkLst>
        </pc:picChg>
        <pc:picChg chg="add mod">
          <ac:chgData name="Guest User" userId="S::urn:spo:anon#498f656d28866adfc6ccaa004a168820a91590893b761753826ba0ff8aecf946::" providerId="AD" clId="Web-{A82762E2-7909-4DF7-8C79-B22428A9D95C}" dt="2020-12-08T05:09:14.325" v="264" actId="1076"/>
          <ac:picMkLst>
            <pc:docMk/>
            <pc:sldMk cId="1681313552" sldId="259"/>
            <ac:picMk id="34" creationId="{7466A99A-1167-4466-AA5F-3B6463FAC92B}"/>
          </ac:picMkLst>
        </pc:picChg>
      </pc:sldChg>
      <pc:sldChg chg="new del">
        <pc:chgData name="Guest User" userId="S::urn:spo:anon#498f656d28866adfc6ccaa004a168820a91590893b761753826ba0ff8aecf946::" providerId="AD" clId="Web-{A82762E2-7909-4DF7-8C79-B22428A9D95C}" dt="2020-12-08T05:11:52.953" v="267"/>
        <pc:sldMkLst>
          <pc:docMk/>
          <pc:sldMk cId="3252197786" sldId="263"/>
        </pc:sldMkLst>
      </pc:sldChg>
    </pc:docChg>
  </pc:docChgLst>
</pc:chgInfo>
</file>

<file path=ppt/media/image1.png>
</file>

<file path=ppt/media/image10.png>
</file>

<file path=ppt/media/image11.tiff>
</file>

<file path=ppt/media/image12.tiff>
</file>

<file path=ppt/media/image13.jpeg>
</file>

<file path=ppt/media/image14.png>
</file>

<file path=ppt/media/image15.png>
</file>

<file path=ppt/media/image16.jpeg>
</file>

<file path=ppt/media/image17.jpe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3.jpeg>
</file>

<file path=ppt/media/image4.tiff>
</file>

<file path=ppt/media/image5.jpeg>
</file>

<file path=ppt/media/image6.tiff>
</file>

<file path=ppt/media/image7.tiff>
</file>

<file path=ppt/media/image8.png>
</file>

<file path=ppt/media/image9.tiff>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ED69555-EE48-4B19-812B-4E1068DBF976}"/>
              </a:ext>
            </a:extLst>
          </p:cNvPr>
          <p:cNvSpPr/>
          <p:nvPr/>
        </p:nvSpPr>
        <p:spPr>
          <a:xfrm>
            <a:off x="7573754" y="0"/>
            <a:ext cx="4618246"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Freeform 57">
            <a:extLst>
              <a:ext uri="{FF2B5EF4-FFF2-40B4-BE49-F238E27FC236}">
                <a16:creationId xmlns:a16="http://schemas.microsoft.com/office/drawing/2014/main" id="{57AEB73D-F521-4B19-820F-12DB6BCC8406}"/>
              </a:ext>
            </a:extLst>
          </p:cNvPr>
          <p:cNvSpPr/>
          <p:nvPr/>
        </p:nvSpPr>
        <p:spPr bwMode="auto">
          <a:xfrm>
            <a:off x="4456113" y="31750"/>
            <a:ext cx="0" cy="1588"/>
          </a:xfrm>
          <a:custGeom>
            <a:avLst/>
            <a:gdLst/>
            <a:ahLst/>
            <a:cxnLst/>
            <a:rect l="0" t="0" r="r" b="b"/>
            <a:pathLst>
              <a:path w="2" h="2">
                <a:moveTo>
                  <a:pt x="0" y="0"/>
                </a:moveTo>
                <a:lnTo>
                  <a:pt x="2" y="0"/>
                </a:lnTo>
                <a:lnTo>
                  <a:pt x="0" y="2"/>
                </a:lnTo>
                <a:lnTo>
                  <a:pt x="0" y="0"/>
                </a:lnTo>
                <a:close/>
              </a:path>
            </a:pathLst>
          </a:custGeom>
          <a:solidFill>
            <a:srgbClr val="30466D"/>
          </a:solidFill>
          <a:ln w="0">
            <a:solidFill>
              <a:srgbClr val="30466D"/>
            </a:solidFill>
            <a:prstDash val="solid"/>
            <a:round/>
            <a:headEnd/>
            <a:tailEnd/>
          </a:ln>
        </p:spPr>
      </p:sp>
      <p:sp>
        <p:nvSpPr>
          <p:cNvPr id="2" name="Title 1"/>
          <p:cNvSpPr>
            <a:spLocks noGrp="1"/>
          </p:cNvSpPr>
          <p:nvPr>
            <p:ph type="ctrTitle"/>
          </p:nvPr>
        </p:nvSpPr>
        <p:spPr>
          <a:xfrm>
            <a:off x="855388" y="863068"/>
            <a:ext cx="6007691" cy="4985916"/>
          </a:xfrm>
        </p:spPr>
        <p:txBody>
          <a:bodyPr anchor="ctr">
            <a:noAutofit/>
          </a:bodyPr>
          <a:lstStyle>
            <a:lvl1pPr algn="l">
              <a:lnSpc>
                <a:spcPct val="125000"/>
              </a:lnSpc>
              <a:defRPr sz="6000" b="0" cap="all" spc="150" baseline="0">
                <a:solidFill>
                  <a:schemeClr val="tx1">
                    <a:lumMod val="75000"/>
                    <a:lumOff val="25000"/>
                  </a:schemeClr>
                </a:solidFill>
              </a:defRPr>
            </a:lvl1pPr>
          </a:lstStyle>
          <a:p>
            <a:r>
              <a:rPr lang="en-US"/>
              <a:t>Click to edit Master title style</a:t>
            </a:r>
          </a:p>
        </p:txBody>
      </p:sp>
      <p:sp>
        <p:nvSpPr>
          <p:cNvPr id="3" name="Subtitle 2"/>
          <p:cNvSpPr>
            <a:spLocks noGrp="1"/>
          </p:cNvSpPr>
          <p:nvPr>
            <p:ph type="subTitle" idx="1"/>
          </p:nvPr>
        </p:nvSpPr>
        <p:spPr>
          <a:xfrm>
            <a:off x="8197352" y="863068"/>
            <a:ext cx="3351729" cy="5120069"/>
          </a:xfrm>
        </p:spPr>
        <p:txBody>
          <a:bodyPr anchor="ctr">
            <a:normAutofit/>
          </a:bodyPr>
          <a:lstStyle>
            <a:lvl1pPr marL="0" indent="0" algn="l">
              <a:lnSpc>
                <a:spcPct val="150000"/>
              </a:lnSpc>
              <a:buNone/>
              <a:defRPr sz="2400" b="0" cap="none" baseline="0">
                <a:solidFill>
                  <a:schemeClr val="tx1">
                    <a:lumMod val="85000"/>
                    <a:lumOff val="1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7" name="Rectangle 6">
            <a:extLst>
              <a:ext uri="{FF2B5EF4-FFF2-40B4-BE49-F238E27FC236}">
                <a16:creationId xmlns:a16="http://schemas.microsoft.com/office/drawing/2014/main" id="{6B72EEBA-3A5D-41CE-8465-A45A0F65674E}"/>
              </a:ext>
            </a:extLst>
          </p:cNvPr>
          <p:cNvSpPr/>
          <p:nvPr/>
        </p:nvSpPr>
        <p:spPr>
          <a:xfrm rot="5400000">
            <a:off x="4101215"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Date Placeholder 12">
            <a:extLst>
              <a:ext uri="{FF2B5EF4-FFF2-40B4-BE49-F238E27FC236}">
                <a16:creationId xmlns:a16="http://schemas.microsoft.com/office/drawing/2014/main" id="{79F4CF2F-CDFA-4A37-837C-819D5238EAB4}"/>
              </a:ext>
            </a:extLst>
          </p:cNvPr>
          <p:cNvSpPr>
            <a:spLocks noGrp="1"/>
          </p:cNvSpPr>
          <p:nvPr>
            <p:ph type="dt" sz="half" idx="10"/>
          </p:nvPr>
        </p:nvSpPr>
        <p:spPr>
          <a:xfrm>
            <a:off x="8197353" y="6309360"/>
            <a:ext cx="2151134" cy="457200"/>
          </a:xfrm>
        </p:spPr>
        <p:txBody>
          <a:bodyPr/>
          <a:lstStyle/>
          <a:p>
            <a:pPr algn="l"/>
            <a:fld id="{0DCFB061-4267-4D9F-8017-6F550D3068DF}" type="datetime1">
              <a:rPr lang="en-US" smtClean="0"/>
              <a:t>12/7/2020</a:t>
            </a:fld>
            <a:endParaRPr lang="en-US"/>
          </a:p>
        </p:txBody>
      </p:sp>
      <p:sp>
        <p:nvSpPr>
          <p:cNvPr id="15" name="Footer Placeholder 14">
            <a:extLst>
              <a:ext uri="{FF2B5EF4-FFF2-40B4-BE49-F238E27FC236}">
                <a16:creationId xmlns:a16="http://schemas.microsoft.com/office/drawing/2014/main" id="{CFECE62A-61A4-407D-8F0B-D459CD977C75}"/>
              </a:ext>
            </a:extLst>
          </p:cNvPr>
          <p:cNvSpPr>
            <a:spLocks noGrp="1"/>
          </p:cNvSpPr>
          <p:nvPr>
            <p:ph type="ftr" sz="quarter" idx="11"/>
          </p:nvPr>
        </p:nvSpPr>
        <p:spPr>
          <a:xfrm>
            <a:off x="855388" y="6309360"/>
            <a:ext cx="6007691" cy="457200"/>
          </a:xfrm>
        </p:spPr>
        <p:txBody>
          <a:bodyPr/>
          <a:lstStyle>
            <a:lvl1pPr algn="r">
              <a:defRPr/>
            </a:lvl1pPr>
          </a:lstStyle>
          <a:p>
            <a:pPr algn="l"/>
            <a:endParaRPr lang="en-US"/>
          </a:p>
        </p:txBody>
      </p:sp>
      <p:sp>
        <p:nvSpPr>
          <p:cNvPr id="27" name="Slide Number Placeholder 26">
            <a:extLst>
              <a:ext uri="{FF2B5EF4-FFF2-40B4-BE49-F238E27FC236}">
                <a16:creationId xmlns:a16="http://schemas.microsoft.com/office/drawing/2014/main" id="{99FE60A9-FE2A-451F-9244-60FCE7FE9AD7}"/>
              </a:ext>
            </a:extLst>
          </p:cNvPr>
          <p:cNvSpPr>
            <a:spLocks noGrp="1"/>
          </p:cNvSpPr>
          <p:nvPr>
            <p:ph type="sldNum" sz="quarter" idx="12"/>
          </p:nvPr>
        </p:nvSpPr>
        <p:spPr/>
        <p:txBody>
          <a:bodyPr/>
          <a:lstStyle/>
          <a:p>
            <a:fld id="{FAEF9944-A4F6-4C59-AEBD-678D6480B8EA}" type="slidenum">
              <a:rPr lang="en-US" smtClean="0"/>
              <a:pPr/>
              <a:t>‹#›</a:t>
            </a:fld>
            <a:endParaRPr lang="en-US"/>
          </a:p>
        </p:txBody>
      </p:sp>
    </p:spTree>
    <p:extLst>
      <p:ext uri="{BB962C8B-B14F-4D97-AF65-F5344CB8AC3E}">
        <p14:creationId xmlns:p14="http://schemas.microsoft.com/office/powerpoint/2010/main" val="16686227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141BC61-5547-4A60-8DA1-6699760D9972}" type="datetime1">
              <a:rPr lang="en-US" smtClean="0"/>
              <a:t>12/7/2020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AEF9944-A4F6-4C59-AEBD-678D6480B8EA}" type="slidenum">
              <a:rPr lang="en-US" dirty="0"/>
              <a:t>‹#›</a:t>
            </a:fld>
            <a:endParaRPr lang="en-US"/>
          </a:p>
        </p:txBody>
      </p:sp>
    </p:spTree>
    <p:extLst>
      <p:ext uri="{BB962C8B-B14F-4D97-AF65-F5344CB8AC3E}">
        <p14:creationId xmlns:p14="http://schemas.microsoft.com/office/powerpoint/2010/main" val="38449415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77965" y="507037"/>
            <a:ext cx="1571626" cy="533993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933700" y="524373"/>
            <a:ext cx="5959577" cy="532259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9277965" y="6296615"/>
            <a:ext cx="2505996" cy="365125"/>
          </a:xfrm>
        </p:spPr>
        <p:txBody>
          <a:bodyPr/>
          <a:lstStyle/>
          <a:p>
            <a:fld id="{24B9D1C6-60D0-4CD1-8F31-F912522EB041}" type="datetime1">
              <a:rPr lang="en-US" smtClean="0"/>
              <a:t>12/7/2020</a:t>
            </a:fld>
            <a:endParaRPr lang="en-US"/>
          </a:p>
        </p:txBody>
      </p:sp>
      <p:sp>
        <p:nvSpPr>
          <p:cNvPr id="5" name="Footer Placeholder 4"/>
          <p:cNvSpPr>
            <a:spLocks noGrp="1"/>
          </p:cNvSpPr>
          <p:nvPr>
            <p:ph type="ftr" sz="quarter" idx="11"/>
          </p:nvPr>
        </p:nvSpPr>
        <p:spPr>
          <a:xfrm>
            <a:off x="2933699" y="6296615"/>
            <a:ext cx="5959577" cy="365125"/>
          </a:xfrm>
        </p:spPr>
        <p:txBody>
          <a:bodyPr/>
          <a:lstStyle/>
          <a:p>
            <a:endParaRPr lang="en-US"/>
          </a:p>
        </p:txBody>
      </p:sp>
      <p:sp>
        <p:nvSpPr>
          <p:cNvPr id="6" name="Slide Number Placeholder 5"/>
          <p:cNvSpPr>
            <a:spLocks noGrp="1"/>
          </p:cNvSpPr>
          <p:nvPr>
            <p:ph type="sldNum" sz="quarter" idx="12"/>
          </p:nvPr>
        </p:nvSpPr>
        <p:spPr>
          <a:xfrm rot="5400000">
            <a:off x="8734643" y="2853201"/>
            <a:ext cx="5383267" cy="604269"/>
          </a:xfrm>
        </p:spPr>
        <p:txBody>
          <a:bodyPr/>
          <a:lstStyle>
            <a:lvl1pPr algn="l">
              <a:defRPr/>
            </a:lvl1pPr>
          </a:lstStyle>
          <a:p>
            <a:fld id="{FAEF9944-A4F6-4C59-AEBD-678D6480B8EA}" type="slidenum">
              <a:rPr lang="en-US" dirty="0"/>
              <a:pPr/>
              <a:t>‹#›</a:t>
            </a:fld>
            <a:endParaRPr lang="en-US"/>
          </a:p>
        </p:txBody>
      </p:sp>
      <p:cxnSp>
        <p:nvCxnSpPr>
          <p:cNvPr id="7" name="Straight Connector 6" title="Rule Line">
            <a:extLst>
              <a:ext uri="{FF2B5EF4-FFF2-40B4-BE49-F238E27FC236}">
                <a16:creationId xmlns:a16="http://schemas.microsoft.com/office/drawing/2014/main" id="{A1005B08-D2D4-455C-AA62-1200E43E7AF9}"/>
              </a:ext>
            </a:extLst>
          </p:cNvPr>
          <p:cNvCxnSpPr/>
          <p:nvPr/>
        </p:nvCxnSpPr>
        <p:spPr>
          <a:xfrm>
            <a:off x="9111582" y="571502"/>
            <a:ext cx="0" cy="5275467"/>
          </a:xfrm>
          <a:prstGeom prst="line">
            <a:avLst/>
          </a:prstGeom>
          <a:ln w="381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009417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7A4ED5C-5A53-433E-8A55-46F54CE81DA5}" type="datetime1">
              <a:rPr lang="en-US" smtClean="0"/>
              <a:t>12/7/2020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AEF9944-A4F6-4C59-AEBD-678D6480B8EA}" type="slidenum">
              <a:rPr lang="en-US" dirty="0"/>
              <a:t>‹#›</a:t>
            </a:fld>
            <a:endParaRPr lang="en-US"/>
          </a:p>
        </p:txBody>
      </p:sp>
    </p:spTree>
    <p:extLst>
      <p:ext uri="{BB962C8B-B14F-4D97-AF65-F5344CB8AC3E}">
        <p14:creationId xmlns:p14="http://schemas.microsoft.com/office/powerpoint/2010/main" val="17874824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BFD12B6-57DE-4B63-A723-500B050FB7DD}"/>
              </a:ext>
            </a:extLst>
          </p:cNvPr>
          <p:cNvSpPr/>
          <p:nvPr/>
        </p:nvSpPr>
        <p:spPr>
          <a:xfrm>
            <a:off x="0" y="4215384"/>
            <a:ext cx="12192000" cy="2642616"/>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95316" y="1406284"/>
            <a:ext cx="10593694" cy="2597841"/>
          </a:xfrm>
        </p:spPr>
        <p:txBody>
          <a:bodyPr anchor="b">
            <a:normAutofit/>
          </a:bodyPr>
          <a:lstStyle>
            <a:lvl1pPr algn="ctr">
              <a:lnSpc>
                <a:spcPct val="125000"/>
              </a:lnSpc>
              <a:defRPr sz="4400" baseline="0">
                <a:solidFill>
                  <a:schemeClr val="tx1">
                    <a:lumMod val="75000"/>
                    <a:lumOff val="25000"/>
                  </a:schemeClr>
                </a:solidFill>
              </a:defRPr>
            </a:lvl1pPr>
          </a:lstStyle>
          <a:p>
            <a:r>
              <a:rPr lang="en-US"/>
              <a:t>Click to edit Master title style</a:t>
            </a:r>
          </a:p>
        </p:txBody>
      </p:sp>
      <p:sp>
        <p:nvSpPr>
          <p:cNvPr id="3" name="Text Placeholder 2"/>
          <p:cNvSpPr>
            <a:spLocks noGrp="1"/>
          </p:cNvSpPr>
          <p:nvPr>
            <p:ph type="body" idx="1"/>
          </p:nvPr>
        </p:nvSpPr>
        <p:spPr>
          <a:xfrm>
            <a:off x="2818312" y="4527856"/>
            <a:ext cx="6559018" cy="1570245"/>
          </a:xfrm>
        </p:spPr>
        <p:txBody>
          <a:bodyPr anchor="t">
            <a:normAutofit/>
          </a:bodyPr>
          <a:lstStyle>
            <a:lvl1pPr marL="0" indent="0" algn="ctr">
              <a:lnSpc>
                <a:spcPct val="130000"/>
              </a:lnSpc>
              <a:spcBef>
                <a:spcPts val="0"/>
              </a:spcBef>
              <a:buNone/>
              <a:defRPr sz="2400" b="0" baseline="0">
                <a:solidFill>
                  <a:schemeClr val="tx1">
                    <a:lumMod val="75000"/>
                    <a:lumOff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5F1E2E75-4758-4930-8024-39287C962987}"/>
              </a:ext>
            </a:extLst>
          </p:cNvPr>
          <p:cNvSpPr>
            <a:spLocks noGrp="1"/>
          </p:cNvSpPr>
          <p:nvPr>
            <p:ph type="dt" sz="half" idx="10"/>
          </p:nvPr>
        </p:nvSpPr>
        <p:spPr/>
        <p:txBody>
          <a:bodyPr/>
          <a:lstStyle/>
          <a:p>
            <a:fld id="{29CABC0C-B6DF-45E9-B954-11C99AA62C3E}" type="datetime1">
              <a:rPr lang="en-US" smtClean="0"/>
              <a:t>12/7/2020</a:t>
            </a:fld>
            <a:endParaRPr lang="en-US"/>
          </a:p>
        </p:txBody>
      </p:sp>
      <p:sp>
        <p:nvSpPr>
          <p:cNvPr id="8" name="Footer Placeholder 7">
            <a:extLst>
              <a:ext uri="{FF2B5EF4-FFF2-40B4-BE49-F238E27FC236}">
                <a16:creationId xmlns:a16="http://schemas.microsoft.com/office/drawing/2014/main" id="{488B9949-402C-42C2-9A94-16590FC0C592}"/>
              </a:ext>
            </a:extLst>
          </p:cNvPr>
          <p:cNvSpPr>
            <a:spLocks noGrp="1"/>
          </p:cNvSpPr>
          <p:nvPr>
            <p:ph type="ftr" sz="quarter" idx="11"/>
          </p:nvPr>
        </p:nvSpPr>
        <p:spPr/>
        <p:txBody>
          <a:bodyPr/>
          <a:lstStyle/>
          <a:p>
            <a:endParaRPr lang="en-US"/>
          </a:p>
        </p:txBody>
      </p:sp>
      <p:sp>
        <p:nvSpPr>
          <p:cNvPr id="10" name="Slide Number Placeholder 9">
            <a:extLst>
              <a:ext uri="{FF2B5EF4-FFF2-40B4-BE49-F238E27FC236}">
                <a16:creationId xmlns:a16="http://schemas.microsoft.com/office/drawing/2014/main" id="{039D83F6-DAF4-4876-AA41-F246EC970F7D}"/>
              </a:ext>
            </a:extLst>
          </p:cNvPr>
          <p:cNvSpPr>
            <a:spLocks noGrp="1"/>
          </p:cNvSpPr>
          <p:nvPr>
            <p:ph type="sldNum" sz="quarter" idx="12"/>
          </p:nvPr>
        </p:nvSpPr>
        <p:spPr/>
        <p:txBody>
          <a:bodyPr/>
          <a:lstStyle/>
          <a:p>
            <a:fld id="{FAEF9944-A4F6-4C59-AEBD-678D6480B8EA}" type="slidenum">
              <a:rPr lang="en-US" smtClean="0"/>
              <a:pPr/>
              <a:t>‹#›</a:t>
            </a:fld>
            <a:endParaRPr lang="en-US"/>
          </a:p>
        </p:txBody>
      </p:sp>
      <p:sp>
        <p:nvSpPr>
          <p:cNvPr id="11" name="Rectangle 10">
            <a:extLst>
              <a:ext uri="{FF2B5EF4-FFF2-40B4-BE49-F238E27FC236}">
                <a16:creationId xmlns:a16="http://schemas.microsoft.com/office/drawing/2014/main" id="{91613A19-DDA2-44F6-9ED4-F87771C684B8}"/>
              </a:ext>
            </a:extLst>
          </p:cNvPr>
          <p:cNvSpPr/>
          <p:nvPr/>
        </p:nvSpPr>
        <p:spPr>
          <a:xfrm>
            <a:off x="0" y="4215384"/>
            <a:ext cx="1218895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515886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hasCustomPrompt="1"/>
          </p:nvPr>
        </p:nvSpPr>
        <p:spPr>
          <a:xfrm>
            <a:off x="5376670" y="705114"/>
            <a:ext cx="6172412" cy="2403846"/>
          </a:xfrm>
        </p:spPr>
        <p:txBody>
          <a:bodyPr anchor="b"/>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376670" y="3749040"/>
            <a:ext cx="6172411" cy="23469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A4AB71B9-2624-4F21-93EE-35A78B1A0DAD}" type="datetime1">
              <a:rPr lang="en-US" smtClean="0"/>
              <a:t>12/7/2020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AEF9944-A4F6-4C59-AEBD-678D6480B8EA}" type="slidenum">
              <a:rPr lang="en-US" dirty="0"/>
              <a:t>‹#›</a:t>
            </a:fld>
            <a:endParaRPr lang="en-US"/>
          </a:p>
        </p:txBody>
      </p:sp>
      <p:sp>
        <p:nvSpPr>
          <p:cNvPr id="10" name="Rectangle 9">
            <a:extLst>
              <a:ext uri="{FF2B5EF4-FFF2-40B4-BE49-F238E27FC236}">
                <a16:creationId xmlns:a16="http://schemas.microsoft.com/office/drawing/2014/main" id="{5CE6B9B5-A5D1-4099-B52B-78F39AB0AFCB}"/>
              </a:ext>
            </a:extLst>
          </p:cNvPr>
          <p:cNvSpPr/>
          <p:nvPr/>
        </p:nvSpPr>
        <p:spPr>
          <a:xfrm rot="10800000">
            <a:off x="4693920" y="3396997"/>
            <a:ext cx="7498080"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394196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5376667" y="658999"/>
            <a:ext cx="6166422" cy="457200"/>
          </a:xfrm>
        </p:spPr>
        <p:txBody>
          <a:bodyPr anchor="b">
            <a:normAutofit/>
          </a:bodyPr>
          <a:lstStyle>
            <a:lvl1pPr marL="0" indent="0">
              <a:lnSpc>
                <a:spcPct val="130000"/>
              </a:lnSpc>
              <a:buNone/>
              <a:defRPr sz="1800" b="1"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376668" y="1116199"/>
            <a:ext cx="6166422" cy="206212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376668" y="3623098"/>
            <a:ext cx="6166421" cy="457200"/>
          </a:xfrm>
        </p:spPr>
        <p:txBody>
          <a:bodyPr anchor="b">
            <a:normAutofit/>
          </a:bodyPr>
          <a:lstStyle>
            <a:lvl1pPr marL="0" indent="0">
              <a:lnSpc>
                <a:spcPct val="99000"/>
              </a:lnSpc>
              <a:buNone/>
              <a:defRPr lang="en-US" sz="1800" b="1" kern="1200" cap="all" spc="150"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30000"/>
              </a:lnSpc>
              <a:spcBef>
                <a:spcPts val="930"/>
              </a:spcBef>
              <a:buFont typeface="Corbel" panose="020B0503020204020204" pitchFamily="34" charset="0"/>
              <a:buNone/>
            </a:pPr>
            <a:r>
              <a:rPr lang="en-US"/>
              <a:t>Click to edit Master text styles</a:t>
            </a:r>
          </a:p>
        </p:txBody>
      </p:sp>
      <p:sp>
        <p:nvSpPr>
          <p:cNvPr id="6" name="Content Placeholder 5"/>
          <p:cNvSpPr>
            <a:spLocks noGrp="1"/>
          </p:cNvSpPr>
          <p:nvPr>
            <p:ph sz="quarter" idx="4"/>
          </p:nvPr>
        </p:nvSpPr>
        <p:spPr>
          <a:xfrm>
            <a:off x="5376670" y="4102370"/>
            <a:ext cx="6166419" cy="206654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6D37C2A-BE2E-4840-A907-3254E2916C96}" type="datetime1">
              <a:rPr lang="en-US" smtClean="0"/>
              <a:t>12/7/2020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AEF9944-A4F6-4C59-AEBD-678D6480B8EA}" type="slidenum">
              <a:rPr lang="en-US" dirty="0"/>
              <a:t>‹#›</a:t>
            </a:fld>
            <a:endParaRPr lang="en-US"/>
          </a:p>
        </p:txBody>
      </p:sp>
      <p:sp>
        <p:nvSpPr>
          <p:cNvPr id="10" name="Title 9">
            <a:extLst>
              <a:ext uri="{FF2B5EF4-FFF2-40B4-BE49-F238E27FC236}">
                <a16:creationId xmlns:a16="http://schemas.microsoft.com/office/drawing/2014/main" id="{D26B370B-8381-431F-9492-0EA1205113EE}"/>
              </a:ext>
            </a:extLst>
          </p:cNvPr>
          <p:cNvSpPr>
            <a:spLocks noGrp="1"/>
          </p:cNvSpPr>
          <p:nvPr>
            <p:ph type="title"/>
          </p:nvPr>
        </p:nvSpPr>
        <p:spPr/>
        <p:txBody>
          <a:bodyPr/>
          <a:lstStyle/>
          <a:p>
            <a:r>
              <a:rPr lang="en-US"/>
              <a:t>Click to edit Master title style</a:t>
            </a:r>
          </a:p>
        </p:txBody>
      </p:sp>
      <p:sp>
        <p:nvSpPr>
          <p:cNvPr id="12" name="Rectangle 11">
            <a:extLst>
              <a:ext uri="{FF2B5EF4-FFF2-40B4-BE49-F238E27FC236}">
                <a16:creationId xmlns:a16="http://schemas.microsoft.com/office/drawing/2014/main" id="{DCA89085-2231-4A9C-B23C-B199A9DD26C5}"/>
              </a:ext>
            </a:extLst>
          </p:cNvPr>
          <p:cNvSpPr/>
          <p:nvPr/>
        </p:nvSpPr>
        <p:spPr>
          <a:xfrm rot="10800000">
            <a:off x="4693920" y="3396997"/>
            <a:ext cx="7498080"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460371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05CD215-1C45-48A0-8534-39FFE8A7C95A}" type="datetime1">
              <a:rPr lang="en-US" smtClean="0"/>
              <a:t>12/7/2020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AEF9944-A4F6-4C59-AEBD-678D6480B8EA}" type="slidenum">
              <a:rPr lang="en-US" dirty="0"/>
              <a:t>‹#›</a:t>
            </a:fld>
            <a:endParaRPr lang="en-US"/>
          </a:p>
        </p:txBody>
      </p:sp>
    </p:spTree>
    <p:extLst>
      <p:ext uri="{BB962C8B-B14F-4D97-AF65-F5344CB8AC3E}">
        <p14:creationId xmlns:p14="http://schemas.microsoft.com/office/powerpoint/2010/main" val="27316300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bg>
      <p:bgPr>
        <a:solidFill>
          <a:schemeClr val="bg2"/>
        </a:solidFill>
        <a:effectLst/>
      </p:bgPr>
    </p:bg>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C7CF41D3-C6B9-4E99-9321-87C4E2168F46}"/>
              </a:ext>
            </a:extLst>
          </p:cNvPr>
          <p:cNvSpPr>
            <a:spLocks noGrp="1"/>
          </p:cNvSpPr>
          <p:nvPr>
            <p:ph type="dt" sz="half" idx="10"/>
          </p:nvPr>
        </p:nvSpPr>
        <p:spPr/>
        <p:txBody>
          <a:bodyPr/>
          <a:lstStyle/>
          <a:p>
            <a:fld id="{D3363A0F-DEF3-4134-98D0-2E1276938A8B}" type="datetime1">
              <a:rPr lang="en-US" smtClean="0"/>
              <a:t>12/7/2020</a:t>
            </a:fld>
            <a:endParaRPr lang="en-US"/>
          </a:p>
        </p:txBody>
      </p:sp>
      <p:sp>
        <p:nvSpPr>
          <p:cNvPr id="6" name="Footer Placeholder 5">
            <a:extLst>
              <a:ext uri="{FF2B5EF4-FFF2-40B4-BE49-F238E27FC236}">
                <a16:creationId xmlns:a16="http://schemas.microsoft.com/office/drawing/2014/main" id="{8B5BC6EB-07B1-46AF-AC33-E998BC6AA43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3E3A0C1-6562-4819-9E88-4C1378FD5DE4}"/>
              </a:ext>
            </a:extLst>
          </p:cNvPr>
          <p:cNvSpPr>
            <a:spLocks noGrp="1"/>
          </p:cNvSpPr>
          <p:nvPr>
            <p:ph type="sldNum" sz="quarter" idx="12"/>
          </p:nvPr>
        </p:nvSpPr>
        <p:spPr/>
        <p:txBody>
          <a:bodyPr/>
          <a:lstStyle/>
          <a:p>
            <a:fld id="{FAEF9944-A4F6-4C59-AEBD-678D6480B8EA}" type="slidenum">
              <a:rPr lang="en-US" smtClean="0"/>
              <a:pPr/>
              <a:t>‹#›</a:t>
            </a:fld>
            <a:endParaRPr lang="en-US"/>
          </a:p>
        </p:txBody>
      </p:sp>
    </p:spTree>
    <p:extLst>
      <p:ext uri="{BB962C8B-B14F-4D97-AF65-F5344CB8AC3E}">
        <p14:creationId xmlns:p14="http://schemas.microsoft.com/office/powerpoint/2010/main" val="36009780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7ACA29BA-0143-49FF-8608-DB1623D99537}"/>
              </a:ext>
            </a:extLst>
          </p:cNvPr>
          <p:cNvSpPr/>
          <p:nvPr/>
        </p:nvSpPr>
        <p:spPr>
          <a:xfrm>
            <a:off x="0" y="0"/>
            <a:ext cx="8248592"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753015" y="640079"/>
            <a:ext cx="2796066" cy="2551751"/>
          </a:xfrm>
        </p:spPr>
        <p:txBody>
          <a:bodyPr anchor="b">
            <a:normAutofit/>
          </a:bodyPr>
          <a:lstStyle>
            <a:lvl1pPr algn="l">
              <a:lnSpc>
                <a:spcPct val="135000"/>
              </a:lnSpc>
              <a:defRPr sz="3200"/>
            </a:lvl1pPr>
          </a:lstStyle>
          <a:p>
            <a:r>
              <a:rPr lang="en-US"/>
              <a:t>Click to edit Master title style</a:t>
            </a:r>
          </a:p>
        </p:txBody>
      </p:sp>
      <p:sp>
        <p:nvSpPr>
          <p:cNvPr id="3" name="Content Placeholder 2"/>
          <p:cNvSpPr>
            <a:spLocks noGrp="1"/>
          </p:cNvSpPr>
          <p:nvPr>
            <p:ph idx="1"/>
          </p:nvPr>
        </p:nvSpPr>
        <p:spPr>
          <a:xfrm>
            <a:off x="638818" y="640078"/>
            <a:ext cx="6969693" cy="5455921"/>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hasCustomPrompt="1"/>
          </p:nvPr>
        </p:nvSpPr>
        <p:spPr>
          <a:xfrm>
            <a:off x="8753015" y="3223803"/>
            <a:ext cx="2796066" cy="2872197"/>
          </a:xfrm>
        </p:spPr>
        <p:txBody>
          <a:bodyPr anchor="t">
            <a:normAutofit/>
          </a:bodyPr>
          <a:lstStyle>
            <a:lvl1pPr marL="0" indent="0">
              <a:spcBef>
                <a:spcPts val="1400"/>
              </a:spcBef>
              <a:buNone/>
              <a:defRPr sz="1800" b="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9" name="Rectangle 8">
            <a:extLst>
              <a:ext uri="{FF2B5EF4-FFF2-40B4-BE49-F238E27FC236}">
                <a16:creationId xmlns:a16="http://schemas.microsoft.com/office/drawing/2014/main" id="{3010CF18-370D-4E80-AE4C-396FFDFCAE5D}"/>
              </a:ext>
            </a:extLst>
          </p:cNvPr>
          <p:cNvSpPr/>
          <p:nvPr/>
        </p:nvSpPr>
        <p:spPr>
          <a:xfrm rot="5400000">
            <a:off x="4851595"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Date Placeholder 9">
            <a:extLst>
              <a:ext uri="{FF2B5EF4-FFF2-40B4-BE49-F238E27FC236}">
                <a16:creationId xmlns:a16="http://schemas.microsoft.com/office/drawing/2014/main" id="{C5EBFE9C-5A22-4462-9C51-E00C03F55C3D}"/>
              </a:ext>
            </a:extLst>
          </p:cNvPr>
          <p:cNvSpPr>
            <a:spLocks noGrp="1"/>
          </p:cNvSpPr>
          <p:nvPr>
            <p:ph type="dt" sz="half" idx="10"/>
          </p:nvPr>
        </p:nvSpPr>
        <p:spPr>
          <a:xfrm>
            <a:off x="8753015" y="6309360"/>
            <a:ext cx="1734207" cy="457200"/>
          </a:xfrm>
        </p:spPr>
        <p:txBody>
          <a:bodyPr/>
          <a:lstStyle>
            <a:lvl1pPr algn="l">
              <a:defRPr/>
            </a:lvl1pPr>
          </a:lstStyle>
          <a:p>
            <a:fld id="{61A2E4C8-2960-4ADD-862C-4D9643CB15AC}" type="datetime1">
              <a:rPr lang="en-US" smtClean="0"/>
              <a:t>12/7/2020</a:t>
            </a:fld>
            <a:endParaRPr lang="en-US"/>
          </a:p>
        </p:txBody>
      </p:sp>
      <p:sp>
        <p:nvSpPr>
          <p:cNvPr id="11" name="Footer Placeholder 10">
            <a:extLst>
              <a:ext uri="{FF2B5EF4-FFF2-40B4-BE49-F238E27FC236}">
                <a16:creationId xmlns:a16="http://schemas.microsoft.com/office/drawing/2014/main" id="{2EBBFF2E-AA66-4B76-9139-CB000B5A45D5}"/>
              </a:ext>
            </a:extLst>
          </p:cNvPr>
          <p:cNvSpPr>
            <a:spLocks noGrp="1"/>
          </p:cNvSpPr>
          <p:nvPr>
            <p:ph type="ftr" sz="quarter" idx="11"/>
          </p:nvPr>
        </p:nvSpPr>
        <p:spPr>
          <a:xfrm>
            <a:off x="638818" y="6309360"/>
            <a:ext cx="6993867" cy="457200"/>
          </a:xfrm>
        </p:spPr>
        <p:txBody>
          <a:bodyPr/>
          <a:lstStyle/>
          <a:p>
            <a:endParaRPr lang="en-US"/>
          </a:p>
        </p:txBody>
      </p:sp>
      <p:sp>
        <p:nvSpPr>
          <p:cNvPr id="12" name="Slide Number Placeholder 11">
            <a:extLst>
              <a:ext uri="{FF2B5EF4-FFF2-40B4-BE49-F238E27FC236}">
                <a16:creationId xmlns:a16="http://schemas.microsoft.com/office/drawing/2014/main" id="{A44F64C4-BF20-4F6B-B650-57C71C828A68}"/>
              </a:ext>
            </a:extLst>
          </p:cNvPr>
          <p:cNvSpPr>
            <a:spLocks noGrp="1"/>
          </p:cNvSpPr>
          <p:nvPr>
            <p:ph type="sldNum" sz="quarter" idx="12"/>
          </p:nvPr>
        </p:nvSpPr>
        <p:spPr/>
        <p:txBody>
          <a:bodyPr/>
          <a:lstStyle/>
          <a:p>
            <a:fld id="{FAEF9944-A4F6-4C59-AEBD-678D6480B8EA}" type="slidenum">
              <a:rPr lang="en-US" smtClean="0"/>
              <a:pPr/>
              <a:t>‹#›</a:t>
            </a:fld>
            <a:endParaRPr lang="en-US"/>
          </a:p>
        </p:txBody>
      </p:sp>
    </p:spTree>
    <p:extLst>
      <p:ext uri="{BB962C8B-B14F-4D97-AF65-F5344CB8AC3E}">
        <p14:creationId xmlns:p14="http://schemas.microsoft.com/office/powerpoint/2010/main" val="29134785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834996" y="640079"/>
            <a:ext cx="2714085" cy="2695903"/>
          </a:xfrm>
        </p:spPr>
        <p:txBody>
          <a:bodyPr anchor="b">
            <a:noAutofit/>
          </a:bodyPr>
          <a:lstStyle>
            <a:lvl1pPr algn="l">
              <a:lnSpc>
                <a:spcPct val="104000"/>
              </a:lnSpc>
              <a:defRPr sz="3400"/>
            </a:lvl1pPr>
          </a:lstStyle>
          <a:p>
            <a:r>
              <a:rPr lang="en-US"/>
              <a:t>Click to edit Master title style</a:t>
            </a:r>
          </a:p>
        </p:txBody>
      </p:sp>
      <p:sp>
        <p:nvSpPr>
          <p:cNvPr id="3" name="Picture Placeholder 2"/>
          <p:cNvSpPr>
            <a:spLocks noGrp="1" noChangeAspect="1"/>
          </p:cNvSpPr>
          <p:nvPr>
            <p:ph type="pic" idx="1"/>
          </p:nvPr>
        </p:nvSpPr>
        <p:spPr>
          <a:xfrm>
            <a:off x="0" y="0"/>
            <a:ext cx="8248592" cy="6857999"/>
          </a:xfrm>
          <a:solidFill>
            <a:schemeClr val="bg2">
              <a:lumMod val="9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hasCustomPrompt="1"/>
          </p:nvPr>
        </p:nvSpPr>
        <p:spPr>
          <a:xfrm>
            <a:off x="8834996" y="3429000"/>
            <a:ext cx="2714085" cy="2508026"/>
          </a:xfrm>
        </p:spPr>
        <p:txBody>
          <a:bodyPr anchor="t">
            <a:normAutofit/>
          </a:bodyPr>
          <a:lstStyle>
            <a:lvl1pPr marL="0" indent="0">
              <a:spcBef>
                <a:spcPts val="1400"/>
              </a:spcBef>
              <a:buNone/>
              <a:defRPr sz="1800" b="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9" name="Rectangle 8">
            <a:extLst>
              <a:ext uri="{FF2B5EF4-FFF2-40B4-BE49-F238E27FC236}">
                <a16:creationId xmlns:a16="http://schemas.microsoft.com/office/drawing/2014/main" id="{90949BC8-9ABF-49F6-851C-5DB0B86CA70D}"/>
              </a:ext>
            </a:extLst>
          </p:cNvPr>
          <p:cNvSpPr/>
          <p:nvPr/>
        </p:nvSpPr>
        <p:spPr>
          <a:xfrm rot="5400000">
            <a:off x="4851595"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Date Placeholder 4">
            <a:extLst>
              <a:ext uri="{FF2B5EF4-FFF2-40B4-BE49-F238E27FC236}">
                <a16:creationId xmlns:a16="http://schemas.microsoft.com/office/drawing/2014/main" id="{04E1EE21-E3FA-4D43-B224-C664959637B0}"/>
              </a:ext>
            </a:extLst>
          </p:cNvPr>
          <p:cNvSpPr>
            <a:spLocks noGrp="1"/>
          </p:cNvSpPr>
          <p:nvPr>
            <p:ph type="dt" sz="half" idx="10"/>
          </p:nvPr>
        </p:nvSpPr>
        <p:spPr>
          <a:xfrm>
            <a:off x="8834997" y="6309360"/>
            <a:ext cx="1645920" cy="457200"/>
          </a:xfrm>
        </p:spPr>
        <p:txBody>
          <a:bodyPr/>
          <a:lstStyle/>
          <a:p>
            <a:fld id="{48BDEA15-09CD-4275-A8E0-385C965F48B0}" type="datetime1">
              <a:rPr lang="en-US" smtClean="0"/>
              <a:t>12/7/2020</a:t>
            </a:fld>
            <a:endParaRPr lang="en-US"/>
          </a:p>
        </p:txBody>
      </p:sp>
      <p:sp>
        <p:nvSpPr>
          <p:cNvPr id="7" name="Slide Number Placeholder 6">
            <a:extLst>
              <a:ext uri="{FF2B5EF4-FFF2-40B4-BE49-F238E27FC236}">
                <a16:creationId xmlns:a16="http://schemas.microsoft.com/office/drawing/2014/main" id="{A32D7F83-8993-4ED4-9F02-663CC085052F}"/>
              </a:ext>
            </a:extLst>
          </p:cNvPr>
          <p:cNvSpPr>
            <a:spLocks noGrp="1"/>
          </p:cNvSpPr>
          <p:nvPr>
            <p:ph type="sldNum" sz="quarter" idx="12"/>
          </p:nvPr>
        </p:nvSpPr>
        <p:spPr/>
        <p:txBody>
          <a:bodyPr/>
          <a:lstStyle/>
          <a:p>
            <a:fld id="{FAEF9944-A4F6-4C59-AEBD-678D6480B8EA}" type="slidenum">
              <a:rPr lang="en-US" smtClean="0"/>
              <a:pPr/>
              <a:t>‹#›</a:t>
            </a:fld>
            <a:endParaRPr lang="en-US"/>
          </a:p>
        </p:txBody>
      </p:sp>
      <p:sp>
        <p:nvSpPr>
          <p:cNvPr id="6" name="Footer Placeholder 5">
            <a:extLst>
              <a:ext uri="{FF2B5EF4-FFF2-40B4-BE49-F238E27FC236}">
                <a16:creationId xmlns:a16="http://schemas.microsoft.com/office/drawing/2014/main" id="{8E3678B7-E511-4CE1-BEE5-89E959B9BFD6}"/>
              </a:ext>
            </a:extLst>
          </p:cNvPr>
          <p:cNvSpPr>
            <a:spLocks noGrp="1"/>
          </p:cNvSpPr>
          <p:nvPr>
            <p:ph type="ftr" sz="quarter" idx="11"/>
          </p:nvPr>
        </p:nvSpPr>
        <p:spPr>
          <a:xfrm>
            <a:off x="640080" y="6309360"/>
            <a:ext cx="4946592" cy="457200"/>
          </a:xfrm>
        </p:spPr>
        <p:txBody>
          <a:bodyPr/>
          <a:lstStyle>
            <a:lvl1pPr>
              <a:defRPr>
                <a:solidFill>
                  <a:srgbClr val="FFFFFF"/>
                </a:solidFill>
                <a:effectLst>
                  <a:outerShdw blurRad="50800" dist="38100" dir="2700000" algn="tl" rotWithShape="0">
                    <a:prstClr val="black">
                      <a:alpha val="43000"/>
                    </a:prstClr>
                  </a:outerShdw>
                </a:effectLst>
              </a:defRPr>
            </a:lvl1pPr>
          </a:lstStyle>
          <a:p>
            <a:endParaRPr lang="en-US"/>
          </a:p>
        </p:txBody>
      </p:sp>
    </p:spTree>
    <p:extLst>
      <p:ext uri="{BB962C8B-B14F-4D97-AF65-F5344CB8AC3E}">
        <p14:creationId xmlns:p14="http://schemas.microsoft.com/office/powerpoint/2010/main" val="10011046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786F82F-1B47-46ED-8EAE-53EF71E59E9A}"/>
              </a:ext>
            </a:extLst>
          </p:cNvPr>
          <p:cNvSpPr/>
          <p:nvPr/>
        </p:nvSpPr>
        <p:spPr>
          <a:xfrm>
            <a:off x="4718302" y="0"/>
            <a:ext cx="7473698"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642918" y="705113"/>
            <a:ext cx="3411973" cy="5197498"/>
          </a:xfrm>
          <a:prstGeom prst="rect">
            <a:avLst/>
          </a:prstGeom>
        </p:spPr>
        <p:txBody>
          <a:bodyPr vert="horz" lIns="109728" tIns="109728" rIns="109728" bIns="91440" rtlCol="0" anchor="ctr">
            <a:normAutofit/>
          </a:bodyPr>
          <a:lstStyle/>
          <a:p>
            <a:r>
              <a:rPr lang="en-US"/>
              <a:t>Click to edit Master title style</a:t>
            </a:r>
          </a:p>
        </p:txBody>
      </p:sp>
      <p:sp>
        <p:nvSpPr>
          <p:cNvPr id="3" name="Text Placeholder 2"/>
          <p:cNvSpPr>
            <a:spLocks noGrp="1"/>
          </p:cNvSpPr>
          <p:nvPr>
            <p:ph type="body" idx="1"/>
          </p:nvPr>
        </p:nvSpPr>
        <p:spPr>
          <a:xfrm>
            <a:off x="5376671" y="705113"/>
            <a:ext cx="6172412" cy="5197497"/>
          </a:xfrm>
          <a:prstGeom prst="rect">
            <a:avLst/>
          </a:prstGeom>
        </p:spPr>
        <p:txBody>
          <a:bodyPr vert="horz" lIns="109728" tIns="109728" rIns="109728" bIns="9144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42917" y="6309360"/>
            <a:ext cx="3411973" cy="457200"/>
          </a:xfrm>
          <a:prstGeom prst="rect">
            <a:avLst/>
          </a:prstGeom>
        </p:spPr>
        <p:txBody>
          <a:bodyPr vert="horz" lIns="109728" tIns="109728" rIns="109728" bIns="91440" rtlCol="0" anchor="ctr"/>
          <a:lstStyle>
            <a:lvl1pPr algn="l">
              <a:defRPr sz="1200" spc="150" baseline="0">
                <a:solidFill>
                  <a:schemeClr val="tx1">
                    <a:lumMod val="75000"/>
                    <a:lumOff val="25000"/>
                  </a:schemeClr>
                </a:solidFill>
                <a:latin typeface="+mj-lt"/>
              </a:defRPr>
            </a:lvl1pPr>
          </a:lstStyle>
          <a:p>
            <a:fld id="{4AF8082C-0922-4249-A612-B415F5231620}" type="datetime1">
              <a:rPr lang="en-US" smtClean="0"/>
              <a:t>12/7/2020</a:t>
            </a:fld>
            <a:endParaRPr lang="en-US"/>
          </a:p>
        </p:txBody>
      </p:sp>
      <p:sp>
        <p:nvSpPr>
          <p:cNvPr id="5" name="Footer Placeholder 4"/>
          <p:cNvSpPr>
            <a:spLocks noGrp="1"/>
          </p:cNvSpPr>
          <p:nvPr>
            <p:ph type="ftr" sz="quarter" idx="3"/>
          </p:nvPr>
        </p:nvSpPr>
        <p:spPr>
          <a:xfrm>
            <a:off x="5376670" y="6309360"/>
            <a:ext cx="4946592" cy="457200"/>
          </a:xfrm>
          <a:prstGeom prst="rect">
            <a:avLst/>
          </a:prstGeom>
        </p:spPr>
        <p:txBody>
          <a:bodyPr vert="horz" lIns="109728" tIns="109728" rIns="109728" bIns="91440" rtlCol="0" anchor="ctr"/>
          <a:lstStyle>
            <a:lvl1pPr algn="l">
              <a:defRPr sz="1200" spc="150" baseline="0">
                <a:solidFill>
                  <a:schemeClr val="tx1">
                    <a:lumMod val="75000"/>
                    <a:lumOff val="25000"/>
                  </a:schemeClr>
                </a:solidFill>
                <a:latin typeface="+mj-lt"/>
              </a:defRPr>
            </a:lvl1pPr>
          </a:lstStyle>
          <a:p>
            <a:endParaRPr lang="en-US"/>
          </a:p>
        </p:txBody>
      </p:sp>
      <p:sp>
        <p:nvSpPr>
          <p:cNvPr id="6" name="Slide Number Placeholder 5"/>
          <p:cNvSpPr>
            <a:spLocks noGrp="1"/>
          </p:cNvSpPr>
          <p:nvPr>
            <p:ph type="sldNum" sz="quarter" idx="4"/>
          </p:nvPr>
        </p:nvSpPr>
        <p:spPr>
          <a:xfrm>
            <a:off x="10569202" y="6309360"/>
            <a:ext cx="979879" cy="457200"/>
          </a:xfrm>
          <a:prstGeom prst="rect">
            <a:avLst/>
          </a:prstGeom>
        </p:spPr>
        <p:txBody>
          <a:bodyPr vert="horz" lIns="109728" tIns="109728" rIns="109728" bIns="91440" rtlCol="0" anchor="b"/>
          <a:lstStyle>
            <a:lvl1pPr algn="r">
              <a:defRPr sz="1600" b="1" spc="150" baseline="0">
                <a:solidFill>
                  <a:schemeClr val="tx1">
                    <a:lumMod val="75000"/>
                    <a:lumOff val="25000"/>
                  </a:schemeClr>
                </a:solidFill>
                <a:latin typeface="+mj-lt"/>
              </a:defRPr>
            </a:lvl1pPr>
          </a:lstStyle>
          <a:p>
            <a:fld id="{FAEF9944-A4F6-4C59-AEBD-678D6480B8EA}" type="slidenum">
              <a:rPr lang="en-US" smtClean="0"/>
              <a:pPr/>
              <a:t>‹#›</a:t>
            </a:fld>
            <a:endParaRPr lang="en-US"/>
          </a:p>
        </p:txBody>
      </p:sp>
      <p:sp>
        <p:nvSpPr>
          <p:cNvPr id="21" name="Rectangle 20">
            <a:extLst>
              <a:ext uri="{FF2B5EF4-FFF2-40B4-BE49-F238E27FC236}">
                <a16:creationId xmlns:a16="http://schemas.microsoft.com/office/drawing/2014/main" id="{EF1BAF6F-6275-4646-9C59-331B29B9550F}"/>
              </a:ext>
            </a:extLst>
          </p:cNvPr>
          <p:cNvSpPr/>
          <p:nvPr/>
        </p:nvSpPr>
        <p:spPr>
          <a:xfrm rot="5400000">
            <a:off x="1257298"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26033216"/>
      </p:ext>
    </p:extLst>
  </p:cSld>
  <p:clrMap bg1="lt1" tx1="dk1" bg2="lt2" tx2="dk2" accent1="accent1" accent2="accent2" accent3="accent3" accent4="accent4" accent5="accent5" accent6="accent6" hlink="hlink" folHlink="folHlink"/>
  <p:sldLayoutIdLst>
    <p:sldLayoutId id="2147483710" r:id="rId1"/>
    <p:sldLayoutId id="2147483711" r:id="rId2"/>
    <p:sldLayoutId id="2147483712" r:id="rId3"/>
    <p:sldLayoutId id="2147483702" r:id="rId4"/>
    <p:sldLayoutId id="2147483703" r:id="rId5"/>
    <p:sldLayoutId id="2147483708" r:id="rId6"/>
    <p:sldLayoutId id="2147483704" r:id="rId7"/>
    <p:sldLayoutId id="2147483705" r:id="rId8"/>
    <p:sldLayoutId id="2147483706" r:id="rId9"/>
    <p:sldLayoutId id="2147483707" r:id="rId10"/>
    <p:sldLayoutId id="2147483709" r:id="rId11"/>
  </p:sldLayoutIdLst>
  <p:hf sldNum="0" hdr="0" ftr="0" dt="0"/>
  <p:txStyles>
    <p:titleStyle>
      <a:lvl1pPr algn="l" defTabSz="914400" rtl="0" eaLnBrk="1" latinLnBrk="0" hangingPunct="1">
        <a:lnSpc>
          <a:spcPct val="150000"/>
        </a:lnSpc>
        <a:spcBef>
          <a:spcPct val="0"/>
        </a:spcBef>
        <a:buNone/>
        <a:defRPr sz="3600" b="1" kern="1200" spc="150" baseline="0">
          <a:solidFill>
            <a:schemeClr val="tx1">
              <a:lumMod val="75000"/>
              <a:lumOff val="25000"/>
            </a:schemeClr>
          </a:solidFill>
          <a:latin typeface="+mj-lt"/>
          <a:ea typeface="+mj-ea"/>
          <a:cs typeface="+mj-cs"/>
        </a:defRPr>
      </a:lvl1pPr>
    </p:titleStyle>
    <p:bodyStyle>
      <a:lvl1pPr marL="0" indent="0" algn="l" defTabSz="914400" rtl="0" eaLnBrk="1" latinLnBrk="0" hangingPunct="1">
        <a:lnSpc>
          <a:spcPct val="140000"/>
        </a:lnSpc>
        <a:spcBef>
          <a:spcPts val="930"/>
        </a:spcBef>
        <a:buFont typeface="Corbel" panose="020B0503020204020204" pitchFamily="34" charset="0"/>
        <a:buNone/>
        <a:defRPr sz="1800" b="1" kern="1200" spc="15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600" kern="1200" spc="15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400" kern="1200" spc="15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3.png"/><Relationship Id="rId1"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1" name="Rectangle 21">
            <a:extLst>
              <a:ext uri="{FF2B5EF4-FFF2-40B4-BE49-F238E27FC236}">
                <a16:creationId xmlns:a16="http://schemas.microsoft.com/office/drawing/2014/main" id="{CA22F210-7186-4074-94C5-FAD2C2EB15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5" descr="A picture containing clothing, indoor, sitting, kitchen&#10;&#10;Description automatically generated">
            <a:extLst>
              <a:ext uri="{FF2B5EF4-FFF2-40B4-BE49-F238E27FC236}">
                <a16:creationId xmlns:a16="http://schemas.microsoft.com/office/drawing/2014/main" id="{BA180A84-2F28-4948-9E99-A32C47F4FA88}"/>
              </a:ext>
            </a:extLst>
          </p:cNvPr>
          <p:cNvPicPr>
            <a:picLocks noChangeAspect="1"/>
          </p:cNvPicPr>
          <p:nvPr/>
        </p:nvPicPr>
        <p:blipFill rotWithShape="1">
          <a:blip r:embed="rId2"/>
          <a:srcRect t="11973" b="3757"/>
          <a:stretch/>
        </p:blipFill>
        <p:spPr>
          <a:xfrm>
            <a:off x="20" y="-2"/>
            <a:ext cx="12191980" cy="6858002"/>
          </a:xfrm>
          <a:prstGeom prst="rect">
            <a:avLst/>
          </a:prstGeom>
        </p:spPr>
      </p:pic>
      <p:sp>
        <p:nvSpPr>
          <p:cNvPr id="23" name="Rectangle 23">
            <a:extLst>
              <a:ext uri="{FF2B5EF4-FFF2-40B4-BE49-F238E27FC236}">
                <a16:creationId xmlns:a16="http://schemas.microsoft.com/office/drawing/2014/main" id="{11C4FED8-D85F-4B52-875F-AB6873B503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68639" cy="6858000"/>
          </a:xfrm>
          <a:prstGeom prst="rect">
            <a:avLst/>
          </a:prstGeom>
          <a:gradFill>
            <a:gsLst>
              <a:gs pos="58000">
                <a:schemeClr val="tx1">
                  <a:alpha val="55000"/>
                </a:schemeClr>
              </a:gs>
              <a:gs pos="33000">
                <a:schemeClr val="tx1">
                  <a:alpha val="40000"/>
                </a:schemeClr>
              </a:gs>
              <a:gs pos="3000">
                <a:schemeClr val="tx1">
                  <a:alpha val="0"/>
                </a:schemeClr>
              </a:gs>
              <a:gs pos="100000">
                <a:schemeClr val="tx1">
                  <a:alpha val="55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B0610C5-2585-4C91-A06D-0E13921C655F}"/>
              </a:ext>
            </a:extLst>
          </p:cNvPr>
          <p:cNvSpPr>
            <a:spLocks noGrp="1"/>
          </p:cNvSpPr>
          <p:nvPr>
            <p:ph type="ctrTitle"/>
          </p:nvPr>
        </p:nvSpPr>
        <p:spPr>
          <a:xfrm>
            <a:off x="855663" y="863600"/>
            <a:ext cx="6007100" cy="3366494"/>
          </a:xfrm>
        </p:spPr>
        <p:txBody>
          <a:bodyPr anchor="b">
            <a:normAutofit/>
          </a:bodyPr>
          <a:lstStyle/>
          <a:p>
            <a:pPr>
              <a:lnSpc>
                <a:spcPct val="115000"/>
              </a:lnSpc>
            </a:pPr>
            <a:r>
              <a:rPr lang="en-US" sz="3800">
                <a:solidFill>
                  <a:schemeClr val="bg1"/>
                </a:solidFill>
              </a:rPr>
              <a:t>Digital photography with flash and no-flash Image Pairs</a:t>
            </a:r>
            <a:endParaRPr lang="en-IN" sz="3800">
              <a:solidFill>
                <a:schemeClr val="bg1"/>
              </a:solidFill>
            </a:endParaRPr>
          </a:p>
        </p:txBody>
      </p:sp>
      <p:sp>
        <p:nvSpPr>
          <p:cNvPr id="3" name="Subtitle 2">
            <a:extLst>
              <a:ext uri="{FF2B5EF4-FFF2-40B4-BE49-F238E27FC236}">
                <a16:creationId xmlns:a16="http://schemas.microsoft.com/office/drawing/2014/main" id="{B58A4CDF-3CAC-469B-9112-C9B30E6EE9C0}"/>
              </a:ext>
            </a:extLst>
          </p:cNvPr>
          <p:cNvSpPr>
            <a:spLocks noGrp="1"/>
          </p:cNvSpPr>
          <p:nvPr>
            <p:ph type="subTitle" idx="1"/>
          </p:nvPr>
        </p:nvSpPr>
        <p:spPr>
          <a:xfrm>
            <a:off x="859536" y="4290191"/>
            <a:ext cx="6109435" cy="1704209"/>
          </a:xfrm>
        </p:spPr>
        <p:txBody>
          <a:bodyPr anchor="t">
            <a:noAutofit/>
          </a:bodyPr>
          <a:lstStyle/>
          <a:p>
            <a:pPr>
              <a:lnSpc>
                <a:spcPct val="140000"/>
              </a:lnSpc>
            </a:pPr>
            <a:r>
              <a:rPr lang="en-US" sz="1400">
                <a:solidFill>
                  <a:schemeClr val="bg1"/>
                </a:solidFill>
              </a:rPr>
              <a:t>Group Members:</a:t>
            </a:r>
            <a:endParaRPr lang="en-US" sz="1400">
              <a:solidFill>
                <a:schemeClr val="bg1"/>
              </a:solidFill>
              <a:ea typeface="Meiryo"/>
            </a:endParaRPr>
          </a:p>
          <a:p>
            <a:pPr marL="342900" indent="-342900">
              <a:lnSpc>
                <a:spcPct val="140000"/>
              </a:lnSpc>
              <a:buFont typeface="Wingdings" panose="05000000000000000000" pitchFamily="2" charset="2"/>
              <a:buChar char="§"/>
            </a:pPr>
            <a:r>
              <a:rPr lang="en-IN" sz="1400">
                <a:solidFill>
                  <a:schemeClr val="bg1"/>
                </a:solidFill>
              </a:rPr>
              <a:t>Shreyas </a:t>
            </a:r>
            <a:r>
              <a:rPr lang="en-IN" sz="1400" err="1">
                <a:solidFill>
                  <a:schemeClr val="bg1"/>
                </a:solidFill>
              </a:rPr>
              <a:t>Narahari</a:t>
            </a:r>
            <a:r>
              <a:rPr lang="en-IN" sz="1400">
                <a:solidFill>
                  <a:schemeClr val="bg1"/>
                </a:solidFill>
              </a:rPr>
              <a:t> - 203050037</a:t>
            </a:r>
            <a:endParaRPr lang="en-IN" sz="1400">
              <a:solidFill>
                <a:schemeClr val="bg1"/>
              </a:solidFill>
              <a:ea typeface="Meiryo"/>
            </a:endParaRPr>
          </a:p>
          <a:p>
            <a:pPr marL="342900" indent="-342900">
              <a:lnSpc>
                <a:spcPct val="140000"/>
              </a:lnSpc>
              <a:buFont typeface="Wingdings" panose="05000000000000000000" pitchFamily="2" charset="2"/>
              <a:buChar char="§"/>
            </a:pPr>
            <a:r>
              <a:rPr lang="en-IN" sz="1400">
                <a:solidFill>
                  <a:schemeClr val="bg1"/>
                </a:solidFill>
              </a:rPr>
              <a:t>Raj </a:t>
            </a:r>
            <a:r>
              <a:rPr lang="en-IN" sz="1400" err="1">
                <a:solidFill>
                  <a:schemeClr val="bg1"/>
                </a:solidFill>
              </a:rPr>
              <a:t>Sudam</a:t>
            </a:r>
            <a:r>
              <a:rPr lang="en-IN" sz="1400">
                <a:solidFill>
                  <a:schemeClr val="bg1"/>
                </a:solidFill>
              </a:rPr>
              <a:t> Gite – 203050092</a:t>
            </a:r>
            <a:endParaRPr lang="en-IN" sz="1400">
              <a:solidFill>
                <a:schemeClr val="bg1"/>
              </a:solidFill>
              <a:ea typeface="Meiryo"/>
            </a:endParaRPr>
          </a:p>
          <a:p>
            <a:pPr marL="342900" indent="-342900">
              <a:lnSpc>
                <a:spcPct val="140000"/>
              </a:lnSpc>
              <a:buFont typeface="Wingdings" panose="05000000000000000000" pitchFamily="2" charset="2"/>
              <a:buChar char="§"/>
            </a:pPr>
            <a:r>
              <a:rPr lang="en-IN" sz="1400">
                <a:solidFill>
                  <a:schemeClr val="bg1"/>
                </a:solidFill>
              </a:rPr>
              <a:t>Himanshu Meena - 150070027</a:t>
            </a:r>
            <a:endParaRPr lang="en-IN" sz="1400">
              <a:solidFill>
                <a:schemeClr val="bg1"/>
              </a:solidFill>
              <a:ea typeface="Meiryo"/>
            </a:endParaRPr>
          </a:p>
        </p:txBody>
      </p:sp>
    </p:spTree>
    <p:extLst>
      <p:ext uri="{BB962C8B-B14F-4D97-AF65-F5344CB8AC3E}">
        <p14:creationId xmlns:p14="http://schemas.microsoft.com/office/powerpoint/2010/main" val="15741409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099405E2-1A96-4DBA-A9DC-4C2A1B421C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79855050-A75B-4DD0-9B56-8B1C7722D8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235" y="758246"/>
            <a:ext cx="4658480" cy="5386318"/>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3CC0207-8484-4254-AAF2-F1271B7DECC3}"/>
              </a:ext>
            </a:extLst>
          </p:cNvPr>
          <p:cNvSpPr>
            <a:spLocks noGrp="1"/>
          </p:cNvSpPr>
          <p:nvPr>
            <p:ph type="title"/>
          </p:nvPr>
        </p:nvSpPr>
        <p:spPr>
          <a:xfrm>
            <a:off x="642918" y="1072110"/>
            <a:ext cx="3611029" cy="1862345"/>
          </a:xfrm>
        </p:spPr>
        <p:txBody>
          <a:bodyPr>
            <a:normAutofit/>
          </a:bodyPr>
          <a:lstStyle/>
          <a:p>
            <a:r>
              <a:rPr lang="en-US"/>
              <a:t>Denoising</a:t>
            </a:r>
          </a:p>
        </p:txBody>
      </p:sp>
      <p:sp>
        <p:nvSpPr>
          <p:cNvPr id="25" name="Rectangle 24">
            <a:extLst>
              <a:ext uri="{FF2B5EF4-FFF2-40B4-BE49-F238E27FC236}">
                <a16:creationId xmlns:a16="http://schemas.microsoft.com/office/drawing/2014/main" id="{2060C0F7-61A6-4E64-A77E-AFBD811273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84060" y="0"/>
            <a:ext cx="7507940" cy="765228"/>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FF9F22A-EB06-410F-B2C6-38FA5524FA8E}"/>
              </a:ext>
            </a:extLst>
          </p:cNvPr>
          <p:cNvSpPr>
            <a:spLocks noGrp="1"/>
          </p:cNvSpPr>
          <p:nvPr>
            <p:ph idx="1"/>
          </p:nvPr>
        </p:nvSpPr>
        <p:spPr>
          <a:xfrm>
            <a:off x="637874" y="2934455"/>
            <a:ext cx="3616073" cy="2840139"/>
          </a:xfrm>
        </p:spPr>
        <p:txBody>
          <a:bodyPr anchor="t">
            <a:normAutofit/>
          </a:bodyPr>
          <a:lstStyle/>
          <a:p>
            <a:pPr marL="285750" indent="-285750">
              <a:buFont typeface="Arial" panose="020B0604020202020204" pitchFamily="34" charset="0"/>
              <a:buChar char="•"/>
            </a:pPr>
            <a:r>
              <a:rPr lang="en-IN">
                <a:latin typeface="Meiryo"/>
                <a:ea typeface="Meiryo"/>
              </a:rPr>
              <a:t>Difference between Basic and Joint Bilateral can be seen from this difference image</a:t>
            </a:r>
          </a:p>
        </p:txBody>
      </p:sp>
      <p:pic>
        <p:nvPicPr>
          <p:cNvPr id="4" name="Picture 5" descr="A picture containing snow, covered, slope, skiing&#10;&#10;Description automatically generated">
            <a:extLst>
              <a:ext uri="{FF2B5EF4-FFF2-40B4-BE49-F238E27FC236}">
                <a16:creationId xmlns:a16="http://schemas.microsoft.com/office/drawing/2014/main" id="{391DFFE4-71B0-4FF7-AF78-9564EF39B8AC}"/>
              </a:ext>
            </a:extLst>
          </p:cNvPr>
          <p:cNvPicPr>
            <a:picLocks noChangeAspect="1"/>
          </p:cNvPicPr>
          <p:nvPr/>
        </p:nvPicPr>
        <p:blipFill rotWithShape="1">
          <a:blip r:embed="rId2"/>
          <a:srcRect l="1834" r="5982" b="-1"/>
          <a:stretch/>
        </p:blipFill>
        <p:spPr>
          <a:xfrm>
            <a:off x="4695713" y="713436"/>
            <a:ext cx="7500472" cy="5431128"/>
          </a:xfrm>
          <a:prstGeom prst="rect">
            <a:avLst/>
          </a:prstGeom>
        </p:spPr>
      </p:pic>
      <p:sp>
        <p:nvSpPr>
          <p:cNvPr id="27" name="Rectangle 26">
            <a:extLst>
              <a:ext uri="{FF2B5EF4-FFF2-40B4-BE49-F238E27FC236}">
                <a16:creationId xmlns:a16="http://schemas.microsoft.com/office/drawing/2014/main" id="{BCF4857D-F003-4CA1-82AB-00900B1008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 y="6144564"/>
            <a:ext cx="4656246" cy="71343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DB791336-FCAA-4174-9303-B3F3748611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715122" y="6167615"/>
            <a:ext cx="7473828" cy="690385"/>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CA212158-300D-44D0-9CCE-472C3F669E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5" y="6109423"/>
            <a:ext cx="1218895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988521F4-D44A-42C5-9BDB-5CA255540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6241" y="0"/>
            <a:ext cx="64008"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5E6738EB-6FF0-4AF9-8462-57F4494B88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5" y="713436"/>
            <a:ext cx="1218895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574027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2526924-84D3-45FB-A5FE-62D8FCBF53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C2A6256-1DD0-4E4B-A8B3-9A711B4DBE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8768" y="2130218"/>
            <a:ext cx="11153231" cy="472778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1760540-185E-4652-BFD2-9B362EF3B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96641"/>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3CC0207-8484-4254-AAF2-F1271B7DECC3}"/>
              </a:ext>
            </a:extLst>
          </p:cNvPr>
          <p:cNvSpPr>
            <a:spLocks noGrp="1"/>
          </p:cNvSpPr>
          <p:nvPr>
            <p:ph type="title"/>
          </p:nvPr>
        </p:nvSpPr>
        <p:spPr>
          <a:xfrm>
            <a:off x="1535371" y="1044054"/>
            <a:ext cx="10013709" cy="1030360"/>
          </a:xfrm>
        </p:spPr>
        <p:txBody>
          <a:bodyPr>
            <a:normAutofit/>
          </a:bodyPr>
          <a:lstStyle/>
          <a:p>
            <a:r>
              <a:rPr lang="en-US">
                <a:solidFill>
                  <a:schemeClr val="bg1"/>
                </a:solidFill>
              </a:rPr>
              <a:t>Detail Transfer</a:t>
            </a:r>
            <a:endParaRPr lang="en-IN">
              <a:solidFill>
                <a:schemeClr val="bg1"/>
              </a:solidFill>
            </a:endParaRPr>
          </a:p>
        </p:txBody>
      </p:sp>
      <p:sp>
        <p:nvSpPr>
          <p:cNvPr id="14" name="Rectangle 13">
            <a:extLst>
              <a:ext uri="{FF2B5EF4-FFF2-40B4-BE49-F238E27FC236}">
                <a16:creationId xmlns:a16="http://schemas.microsoft.com/office/drawing/2014/main" id="{729789F4-85C1-41A0-83EB-992E22210C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962423"/>
            <a:ext cx="1006766" cy="12161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D9D367D-6DD2-4A7C-8918-0DCAC29755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9FF9F22A-EB06-410F-B2C6-38FA5524FA8E}"/>
                  </a:ext>
                </a:extLst>
              </p:cNvPr>
              <p:cNvSpPr>
                <a:spLocks noGrp="1"/>
              </p:cNvSpPr>
              <p:nvPr>
                <p:ph idx="1"/>
              </p:nvPr>
            </p:nvSpPr>
            <p:spPr>
              <a:xfrm>
                <a:off x="1535371" y="2702257"/>
                <a:ext cx="9935571" cy="3426158"/>
              </a:xfrm>
            </p:spPr>
            <p:txBody>
              <a:bodyPr anchor="t">
                <a:normAutofit/>
              </a:bodyPr>
              <a:lstStyle/>
              <a:p>
                <a:pPr marL="285750" indent="-285750">
                  <a:buFont typeface="Arial" panose="020B0604020202020204" pitchFamily="34" charset="0"/>
                  <a:buChar char="•"/>
                </a:pPr>
                <a:r>
                  <a:rPr lang="en-US">
                    <a:latin typeface="Microsoft YaHei UI"/>
                    <a:ea typeface="Meiryo"/>
                  </a:rPr>
                  <a:t>The method used for detail transfer is same as discussed in the paper.</a:t>
                </a:r>
                <a:endParaRPr lang="en-IN">
                  <a:latin typeface="Microsoft YaHei UI"/>
                  <a:ea typeface="Meiryo"/>
                </a:endParaRPr>
              </a:p>
              <a:p>
                <a:pPr marL="285750" indent="-285750">
                  <a:buFont typeface="Arial" panose="020B0604020202020204" pitchFamily="34" charset="0"/>
                  <a:buChar char="•"/>
                </a:pPr>
                <a:r>
                  <a:rPr lang="en-IN">
                    <a:latin typeface="Microsoft YaHei UI"/>
                    <a:ea typeface="Meiryo"/>
                  </a:rPr>
                  <a:t>The ratio of flash and bilateral filter flash image is used to obtain image containing details,</a:t>
                </a:r>
              </a:p>
              <a:p>
                <a:pPr algn="ctr"/>
                <a14:m>
                  <m:oMathPara xmlns:m="http://schemas.openxmlformats.org/officeDocument/2006/math">
                    <m:oMathParaPr>
                      <m:jc m:val="centerGroup"/>
                    </m:oMathParaPr>
                    <m:oMath xmlns:m="http://schemas.openxmlformats.org/officeDocument/2006/math">
                      <m:sSub>
                        <m:sSubPr>
                          <m:ctrlPr>
                            <a:rPr lang="en-US" b="1" i="1" smtClean="0">
                              <a:latin typeface="Cambria Math" panose="02040503050406030204" pitchFamily="18" charset="0"/>
                              <a:ea typeface="Meiryo"/>
                            </a:rPr>
                          </m:ctrlPr>
                        </m:sSubPr>
                        <m:e>
                          <m:r>
                            <a:rPr lang="en-US" b="1" i="1" smtClean="0">
                              <a:latin typeface="Cambria Math" panose="02040503050406030204" pitchFamily="18" charset="0"/>
                              <a:ea typeface="Meiryo"/>
                            </a:rPr>
                            <m:t>𝑭</m:t>
                          </m:r>
                        </m:e>
                        <m:sub>
                          <m:r>
                            <a:rPr lang="en-US" b="1" i="1" smtClean="0">
                              <a:latin typeface="Cambria Math" panose="02040503050406030204" pitchFamily="18" charset="0"/>
                              <a:ea typeface="Meiryo"/>
                            </a:rPr>
                            <m:t>𝒅𝒆𝒕𝒂𝒊𝒍</m:t>
                          </m:r>
                        </m:sub>
                      </m:sSub>
                      <m:r>
                        <a:rPr lang="en-US" b="1" i="1" smtClean="0">
                          <a:latin typeface="Cambria Math" panose="02040503050406030204" pitchFamily="18" charset="0"/>
                          <a:ea typeface="Meiryo"/>
                        </a:rPr>
                        <m:t>= </m:t>
                      </m:r>
                      <m:f>
                        <m:fPr>
                          <m:ctrlPr>
                            <a:rPr lang="en-US" b="1" i="1" smtClean="0">
                              <a:latin typeface="Cambria Math" panose="02040503050406030204" pitchFamily="18" charset="0"/>
                              <a:ea typeface="Meiryo"/>
                            </a:rPr>
                          </m:ctrlPr>
                        </m:fPr>
                        <m:num>
                          <m:r>
                            <a:rPr lang="en-US" b="1" i="1" smtClean="0">
                              <a:latin typeface="Cambria Math" panose="02040503050406030204" pitchFamily="18" charset="0"/>
                              <a:ea typeface="Meiryo"/>
                            </a:rPr>
                            <m:t>𝑭</m:t>
                          </m:r>
                          <m:r>
                            <a:rPr lang="en-US" b="1" i="1" smtClean="0">
                              <a:latin typeface="Cambria Math" panose="02040503050406030204" pitchFamily="18" charset="0"/>
                              <a:ea typeface="Meiryo"/>
                            </a:rPr>
                            <m:t>+ </m:t>
                          </m:r>
                          <m:r>
                            <a:rPr lang="en-US" b="1" i="1" smtClean="0">
                              <a:latin typeface="Cambria Math" panose="02040503050406030204" pitchFamily="18" charset="0"/>
                              <a:ea typeface="Cambria Math" panose="02040503050406030204" pitchFamily="18" charset="0"/>
                            </a:rPr>
                            <m:t>𝜺</m:t>
                          </m:r>
                        </m:num>
                        <m:den>
                          <m:sSup>
                            <m:sSupPr>
                              <m:ctrlPr>
                                <a:rPr lang="en-US" b="1" i="1" smtClean="0">
                                  <a:latin typeface="Cambria Math" panose="02040503050406030204" pitchFamily="18" charset="0"/>
                                  <a:ea typeface="Meiryo"/>
                                </a:rPr>
                              </m:ctrlPr>
                            </m:sSupPr>
                            <m:e>
                              <m:r>
                                <a:rPr lang="en-US" b="1" i="1" smtClean="0">
                                  <a:latin typeface="Cambria Math" panose="02040503050406030204" pitchFamily="18" charset="0"/>
                                  <a:ea typeface="Meiryo"/>
                                </a:rPr>
                                <m:t>𝑭</m:t>
                              </m:r>
                            </m:e>
                            <m:sup>
                              <m:r>
                                <a:rPr lang="en-US" b="1" i="1" smtClean="0">
                                  <a:latin typeface="Cambria Math" panose="02040503050406030204" pitchFamily="18" charset="0"/>
                                  <a:ea typeface="Meiryo"/>
                                </a:rPr>
                                <m:t>𝑩𝒂𝒔𝒆</m:t>
                              </m:r>
                            </m:sup>
                          </m:sSup>
                          <m:r>
                            <a:rPr lang="en-US" b="1" i="1" smtClean="0">
                              <a:latin typeface="Cambria Math" panose="02040503050406030204" pitchFamily="18" charset="0"/>
                              <a:ea typeface="Meiryo"/>
                            </a:rPr>
                            <m:t>+ </m:t>
                          </m:r>
                          <m:r>
                            <a:rPr lang="en-US" b="1" i="1" smtClean="0">
                              <a:latin typeface="Cambria Math" panose="02040503050406030204" pitchFamily="18" charset="0"/>
                              <a:ea typeface="Cambria Math" panose="02040503050406030204" pitchFamily="18" charset="0"/>
                            </a:rPr>
                            <m:t>𝜺</m:t>
                          </m:r>
                        </m:den>
                      </m:f>
                    </m:oMath>
                  </m:oMathPara>
                </a14:m>
                <a:endParaRPr lang="en-US">
                  <a:latin typeface="Microsoft YaHei UI"/>
                  <a:ea typeface="Meiryo"/>
                </a:endParaRPr>
              </a:p>
              <a:p>
                <a:pPr marL="285750" indent="-285750">
                  <a:buFont typeface="Arial" panose="020B0604020202020204" pitchFamily="34" charset="0"/>
                  <a:buChar char="•"/>
                </a:pPr>
                <a:r>
                  <a:rPr lang="en-US">
                    <a:latin typeface="Microsoft YaHei UI"/>
                    <a:ea typeface="Meiryo"/>
                  </a:rPr>
                  <a:t>Here, </a:t>
                </a:r>
                <a14:m>
                  <m:oMath xmlns:m="http://schemas.openxmlformats.org/officeDocument/2006/math">
                    <m:r>
                      <a:rPr lang="en-US" i="1" smtClean="0">
                        <a:latin typeface="Cambria Math" panose="02040503050406030204" pitchFamily="18" charset="0"/>
                        <a:ea typeface="Cambria Math" panose="02040503050406030204" pitchFamily="18" charset="0"/>
                      </a:rPr>
                      <m:t>𝜺</m:t>
                    </m:r>
                    <m:r>
                      <a:rPr lang="en-US" b="1" i="1" smtClean="0">
                        <a:latin typeface="Cambria Math" panose="02040503050406030204" pitchFamily="18" charset="0"/>
                        <a:ea typeface="Cambria Math" panose="02040503050406030204" pitchFamily="18" charset="0"/>
                      </a:rPr>
                      <m:t>=</m:t>
                    </m:r>
                    <m:r>
                      <a:rPr lang="en-US" b="1" i="1" smtClean="0">
                        <a:latin typeface="Cambria Math" panose="02040503050406030204" pitchFamily="18" charset="0"/>
                        <a:ea typeface="Cambria Math" panose="02040503050406030204" pitchFamily="18" charset="0"/>
                      </a:rPr>
                      <m:t>𝟎</m:t>
                    </m:r>
                    <m:r>
                      <a:rPr lang="en-US" b="1" i="1" smtClean="0">
                        <a:latin typeface="Cambria Math" panose="02040503050406030204" pitchFamily="18" charset="0"/>
                        <a:ea typeface="Cambria Math" panose="02040503050406030204" pitchFamily="18" charset="0"/>
                      </a:rPr>
                      <m:t>.</m:t>
                    </m:r>
                    <m:r>
                      <a:rPr lang="en-US" b="1" i="1" smtClean="0">
                        <a:latin typeface="Cambria Math" panose="02040503050406030204" pitchFamily="18" charset="0"/>
                        <a:ea typeface="Cambria Math" panose="02040503050406030204" pitchFamily="18" charset="0"/>
                      </a:rPr>
                      <m:t>𝟎𝟐</m:t>
                    </m:r>
                  </m:oMath>
                </a14:m>
                <a:r>
                  <a:rPr lang="en-US">
                    <a:latin typeface="Microsoft YaHei UI"/>
                    <a:ea typeface="Meiryo"/>
                  </a:rPr>
                  <a:t> is used to avoid division by zero.</a:t>
                </a:r>
              </a:p>
            </p:txBody>
          </p:sp>
        </mc:Choice>
        <mc:Fallback>
          <p:sp>
            <p:nvSpPr>
              <p:cNvPr id="3" name="Content Placeholder 2">
                <a:extLst>
                  <a:ext uri="{FF2B5EF4-FFF2-40B4-BE49-F238E27FC236}">
                    <a16:creationId xmlns:a16="http://schemas.microsoft.com/office/drawing/2014/main" id="{9FF9F22A-EB06-410F-B2C6-38FA5524FA8E}"/>
                  </a:ext>
                </a:extLst>
              </p:cNvPr>
              <p:cNvSpPr>
                <a:spLocks noGrp="1" noRot="1" noChangeAspect="1" noMove="1" noResize="1" noEditPoints="1" noAdjustHandles="1" noChangeArrowheads="1" noChangeShapeType="1" noTextEdit="1"/>
              </p:cNvSpPr>
              <p:nvPr>
                <p:ph idx="1"/>
              </p:nvPr>
            </p:nvSpPr>
            <p:spPr>
              <a:xfrm>
                <a:off x="1535371" y="2702257"/>
                <a:ext cx="9935571" cy="3426158"/>
              </a:xfrm>
              <a:blipFill>
                <a:blip r:embed="rId2"/>
                <a:stretch>
                  <a:fillRect l="-245"/>
                </a:stretch>
              </a:blipFill>
            </p:spPr>
            <p:txBody>
              <a:bodyPr/>
              <a:lstStyle/>
              <a:p>
                <a:r>
                  <a:rPr lang="en-US">
                    <a:noFill/>
                  </a:rPr>
                  <a:t> </a:t>
                </a:r>
              </a:p>
            </p:txBody>
          </p:sp>
        </mc:Fallback>
      </mc:AlternateContent>
    </p:spTree>
    <p:extLst>
      <p:ext uri="{BB962C8B-B14F-4D97-AF65-F5344CB8AC3E}">
        <p14:creationId xmlns:p14="http://schemas.microsoft.com/office/powerpoint/2010/main" val="28372582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2526924-84D3-45FB-A5FE-62D8FCBF53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C2A6256-1DD0-4E4B-A8B3-9A711B4DBE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8768" y="2130218"/>
            <a:ext cx="11153231" cy="472778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1760540-185E-4652-BFD2-9B362EF3B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96641"/>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3CC0207-8484-4254-AAF2-F1271B7DECC3}"/>
              </a:ext>
            </a:extLst>
          </p:cNvPr>
          <p:cNvSpPr>
            <a:spLocks noGrp="1"/>
          </p:cNvSpPr>
          <p:nvPr>
            <p:ph type="title"/>
          </p:nvPr>
        </p:nvSpPr>
        <p:spPr>
          <a:xfrm>
            <a:off x="1535371" y="1044054"/>
            <a:ext cx="10013709" cy="1030360"/>
          </a:xfrm>
        </p:spPr>
        <p:txBody>
          <a:bodyPr>
            <a:normAutofit/>
          </a:bodyPr>
          <a:lstStyle/>
          <a:p>
            <a:r>
              <a:rPr lang="en-US">
                <a:solidFill>
                  <a:schemeClr val="bg1"/>
                </a:solidFill>
              </a:rPr>
              <a:t>Detail Transfer – Flash Image (F)</a:t>
            </a:r>
            <a:endParaRPr lang="en-IN">
              <a:solidFill>
                <a:schemeClr val="bg1"/>
              </a:solidFill>
            </a:endParaRPr>
          </a:p>
        </p:txBody>
      </p:sp>
      <p:sp>
        <p:nvSpPr>
          <p:cNvPr id="14" name="Rectangle 13">
            <a:extLst>
              <a:ext uri="{FF2B5EF4-FFF2-40B4-BE49-F238E27FC236}">
                <a16:creationId xmlns:a16="http://schemas.microsoft.com/office/drawing/2014/main" id="{729789F4-85C1-41A0-83EB-992E22210C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962423"/>
            <a:ext cx="1006766" cy="12161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D9D367D-6DD2-4A7C-8918-0DCAC29755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painting hanging on a wall&#10;&#10;Description automatically generated">
            <a:extLst>
              <a:ext uri="{FF2B5EF4-FFF2-40B4-BE49-F238E27FC236}">
                <a16:creationId xmlns:a16="http://schemas.microsoft.com/office/drawing/2014/main" id="{7D39ACCF-B1B7-49E1-9EA5-BB101A6B315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157055" y="2244357"/>
            <a:ext cx="6920464" cy="4613643"/>
          </a:xfrm>
        </p:spPr>
      </p:pic>
    </p:spTree>
    <p:extLst>
      <p:ext uri="{BB962C8B-B14F-4D97-AF65-F5344CB8AC3E}">
        <p14:creationId xmlns:p14="http://schemas.microsoft.com/office/powerpoint/2010/main" val="15996456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2526924-84D3-45FB-A5FE-62D8FCBF53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C2A6256-1DD0-4E4B-A8B3-9A711B4DBE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8768" y="2130218"/>
            <a:ext cx="11153231" cy="472778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1760540-185E-4652-BFD2-9B362EF3B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96641"/>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3CC0207-8484-4254-AAF2-F1271B7DECC3}"/>
              </a:ext>
            </a:extLst>
          </p:cNvPr>
          <p:cNvSpPr>
            <a:spLocks noGrp="1"/>
          </p:cNvSpPr>
          <p:nvPr>
            <p:ph type="title"/>
          </p:nvPr>
        </p:nvSpPr>
        <p:spPr>
          <a:xfrm>
            <a:off x="1535371" y="1044054"/>
            <a:ext cx="10013709" cy="1030360"/>
          </a:xfrm>
        </p:spPr>
        <p:txBody>
          <a:bodyPr>
            <a:normAutofit fontScale="90000"/>
          </a:bodyPr>
          <a:lstStyle/>
          <a:p>
            <a:r>
              <a:rPr lang="en-US">
                <a:solidFill>
                  <a:schemeClr val="bg1"/>
                </a:solidFill>
              </a:rPr>
              <a:t>Detail Transfer – Bilateral of Flash (</a:t>
            </a:r>
            <a:r>
              <a:rPr lang="en-US" err="1">
                <a:solidFill>
                  <a:schemeClr val="bg1"/>
                </a:solidFill>
              </a:rPr>
              <a:t>F</a:t>
            </a:r>
            <a:r>
              <a:rPr lang="en-US" baseline="30000" err="1">
                <a:solidFill>
                  <a:schemeClr val="bg1"/>
                </a:solidFill>
              </a:rPr>
              <a:t>Base</a:t>
            </a:r>
            <a:r>
              <a:rPr lang="en-US">
                <a:solidFill>
                  <a:schemeClr val="bg1"/>
                </a:solidFill>
              </a:rPr>
              <a:t>)</a:t>
            </a:r>
            <a:endParaRPr lang="en-IN">
              <a:solidFill>
                <a:schemeClr val="bg1"/>
              </a:solidFill>
            </a:endParaRPr>
          </a:p>
        </p:txBody>
      </p:sp>
      <p:sp>
        <p:nvSpPr>
          <p:cNvPr id="14" name="Rectangle 13">
            <a:extLst>
              <a:ext uri="{FF2B5EF4-FFF2-40B4-BE49-F238E27FC236}">
                <a16:creationId xmlns:a16="http://schemas.microsoft.com/office/drawing/2014/main" id="{729789F4-85C1-41A0-83EB-992E22210C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962423"/>
            <a:ext cx="1006766" cy="12161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D9D367D-6DD2-4A7C-8918-0DCAC29755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7D39ACCF-B1B7-49E1-9EA5-BB101A6B315C}"/>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3157055" y="2244357"/>
            <a:ext cx="6920464" cy="4613642"/>
          </a:xfrm>
        </p:spPr>
      </p:pic>
    </p:spTree>
    <p:extLst>
      <p:ext uri="{BB962C8B-B14F-4D97-AF65-F5344CB8AC3E}">
        <p14:creationId xmlns:p14="http://schemas.microsoft.com/office/powerpoint/2010/main" val="11032333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2526924-84D3-45FB-A5FE-62D8FCBF53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C2A6256-1DD0-4E4B-A8B3-9A711B4DBE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8768" y="2130218"/>
            <a:ext cx="11153231" cy="472778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1760540-185E-4652-BFD2-9B362EF3B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96641"/>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3CC0207-8484-4254-AAF2-F1271B7DECC3}"/>
              </a:ext>
            </a:extLst>
          </p:cNvPr>
          <p:cNvSpPr>
            <a:spLocks noGrp="1"/>
          </p:cNvSpPr>
          <p:nvPr>
            <p:ph type="title"/>
          </p:nvPr>
        </p:nvSpPr>
        <p:spPr>
          <a:xfrm>
            <a:off x="1535371" y="1044054"/>
            <a:ext cx="10013709" cy="1030360"/>
          </a:xfrm>
        </p:spPr>
        <p:txBody>
          <a:bodyPr>
            <a:normAutofit fontScale="90000"/>
          </a:bodyPr>
          <a:lstStyle/>
          <a:p>
            <a:r>
              <a:rPr lang="en-US">
                <a:solidFill>
                  <a:schemeClr val="bg1"/>
                </a:solidFill>
              </a:rPr>
              <a:t>Detail Transfer – Detail of Flash (</a:t>
            </a:r>
            <a:r>
              <a:rPr lang="en-US" err="1">
                <a:solidFill>
                  <a:schemeClr val="bg1"/>
                </a:solidFill>
              </a:rPr>
              <a:t>F</a:t>
            </a:r>
            <a:r>
              <a:rPr lang="en-US" baseline="-25000" err="1">
                <a:solidFill>
                  <a:schemeClr val="bg1"/>
                </a:solidFill>
              </a:rPr>
              <a:t>detail</a:t>
            </a:r>
            <a:r>
              <a:rPr lang="en-US">
                <a:solidFill>
                  <a:schemeClr val="bg1"/>
                </a:solidFill>
              </a:rPr>
              <a:t>)</a:t>
            </a:r>
            <a:endParaRPr lang="en-IN">
              <a:solidFill>
                <a:schemeClr val="bg1"/>
              </a:solidFill>
            </a:endParaRPr>
          </a:p>
        </p:txBody>
      </p:sp>
      <p:sp>
        <p:nvSpPr>
          <p:cNvPr id="14" name="Rectangle 13">
            <a:extLst>
              <a:ext uri="{FF2B5EF4-FFF2-40B4-BE49-F238E27FC236}">
                <a16:creationId xmlns:a16="http://schemas.microsoft.com/office/drawing/2014/main" id="{729789F4-85C1-41A0-83EB-992E22210C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962423"/>
            <a:ext cx="1006766" cy="12161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D9D367D-6DD2-4A7C-8918-0DCAC29755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7D39ACCF-B1B7-49E1-9EA5-BB101A6B315C}"/>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3157055" y="2244357"/>
            <a:ext cx="6920463" cy="4613642"/>
          </a:xfrm>
        </p:spPr>
      </p:pic>
    </p:spTree>
    <p:extLst>
      <p:ext uri="{BB962C8B-B14F-4D97-AF65-F5344CB8AC3E}">
        <p14:creationId xmlns:p14="http://schemas.microsoft.com/office/powerpoint/2010/main" val="8803683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2526924-84D3-45FB-A5FE-62D8FCBF53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C2A6256-1DD0-4E4B-A8B3-9A711B4DBE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8768" y="2130218"/>
            <a:ext cx="11153231" cy="472778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1760540-185E-4652-BFD2-9B362EF3B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96641"/>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3CC0207-8484-4254-AAF2-F1271B7DECC3}"/>
              </a:ext>
            </a:extLst>
          </p:cNvPr>
          <p:cNvSpPr>
            <a:spLocks noGrp="1"/>
          </p:cNvSpPr>
          <p:nvPr>
            <p:ph type="title"/>
          </p:nvPr>
        </p:nvSpPr>
        <p:spPr>
          <a:xfrm>
            <a:off x="1535371" y="1044054"/>
            <a:ext cx="10013709" cy="1030360"/>
          </a:xfrm>
        </p:spPr>
        <p:txBody>
          <a:bodyPr>
            <a:normAutofit/>
          </a:bodyPr>
          <a:lstStyle/>
          <a:p>
            <a:r>
              <a:rPr lang="en-US">
                <a:solidFill>
                  <a:schemeClr val="bg1"/>
                </a:solidFill>
              </a:rPr>
              <a:t>Detail Transfer – Details </a:t>
            </a:r>
            <a:r>
              <a:rPr lang="en-US" err="1">
                <a:solidFill>
                  <a:schemeClr val="bg1"/>
                </a:solidFill>
              </a:rPr>
              <a:t>Transfered</a:t>
            </a:r>
            <a:endParaRPr lang="en-US" err="1">
              <a:solidFill>
                <a:schemeClr val="bg1"/>
              </a:solidFill>
              <a:ea typeface="Meiryo"/>
            </a:endParaRPr>
          </a:p>
        </p:txBody>
      </p:sp>
      <p:sp>
        <p:nvSpPr>
          <p:cNvPr id="14" name="Rectangle 13">
            <a:extLst>
              <a:ext uri="{FF2B5EF4-FFF2-40B4-BE49-F238E27FC236}">
                <a16:creationId xmlns:a16="http://schemas.microsoft.com/office/drawing/2014/main" id="{729789F4-85C1-41A0-83EB-992E22210C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962423"/>
            <a:ext cx="1006766" cy="12161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D9D367D-6DD2-4A7C-8918-0DCAC29755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6" descr="A close up of a painted wall&#10;&#10;Description automatically generated">
            <a:extLst>
              <a:ext uri="{FF2B5EF4-FFF2-40B4-BE49-F238E27FC236}">
                <a16:creationId xmlns:a16="http://schemas.microsoft.com/office/drawing/2014/main" id="{B448CBE4-9D17-4CD5-BC20-B269C2D81176}"/>
              </a:ext>
            </a:extLst>
          </p:cNvPr>
          <p:cNvPicPr>
            <a:picLocks noGrp="1" noChangeAspect="1"/>
          </p:cNvPicPr>
          <p:nvPr>
            <p:ph idx="1"/>
          </p:nvPr>
        </p:nvPicPr>
        <p:blipFill>
          <a:blip r:embed="rId2"/>
          <a:stretch>
            <a:fillRect/>
          </a:stretch>
        </p:blipFill>
        <p:spPr>
          <a:xfrm>
            <a:off x="3195246" y="2237831"/>
            <a:ext cx="6955076" cy="4615841"/>
          </a:xfrm>
        </p:spPr>
      </p:pic>
    </p:spTree>
    <p:extLst>
      <p:ext uri="{BB962C8B-B14F-4D97-AF65-F5344CB8AC3E}">
        <p14:creationId xmlns:p14="http://schemas.microsoft.com/office/powerpoint/2010/main" val="22526316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2526924-84D3-45FB-A5FE-62D8FCBF53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C2A6256-1DD0-4E4B-A8B3-9A711B4DBE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8768" y="2130218"/>
            <a:ext cx="11153231" cy="472778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1760540-185E-4652-BFD2-9B362EF3B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96641"/>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3CC0207-8484-4254-AAF2-F1271B7DECC3}"/>
              </a:ext>
            </a:extLst>
          </p:cNvPr>
          <p:cNvSpPr>
            <a:spLocks noGrp="1"/>
          </p:cNvSpPr>
          <p:nvPr>
            <p:ph type="title"/>
          </p:nvPr>
        </p:nvSpPr>
        <p:spPr>
          <a:xfrm>
            <a:off x="1535371" y="1044054"/>
            <a:ext cx="10013709" cy="1030360"/>
          </a:xfrm>
        </p:spPr>
        <p:txBody>
          <a:bodyPr>
            <a:normAutofit/>
          </a:bodyPr>
          <a:lstStyle/>
          <a:p>
            <a:r>
              <a:rPr lang="en-US" sz="3000">
                <a:solidFill>
                  <a:schemeClr val="bg1"/>
                </a:solidFill>
              </a:rPr>
              <a:t>Detecting Flash Shadows and </a:t>
            </a:r>
            <a:r>
              <a:rPr lang="en-US" sz="3000" err="1">
                <a:solidFill>
                  <a:schemeClr val="bg1"/>
                </a:solidFill>
              </a:rPr>
              <a:t>Specularities</a:t>
            </a:r>
            <a:endParaRPr lang="en-US" sz="3000">
              <a:solidFill>
                <a:schemeClr val="bg1"/>
              </a:solidFill>
            </a:endParaRPr>
          </a:p>
        </p:txBody>
      </p:sp>
      <p:sp>
        <p:nvSpPr>
          <p:cNvPr id="14" name="Rectangle 13">
            <a:extLst>
              <a:ext uri="{FF2B5EF4-FFF2-40B4-BE49-F238E27FC236}">
                <a16:creationId xmlns:a16="http://schemas.microsoft.com/office/drawing/2014/main" id="{729789F4-85C1-41A0-83EB-992E22210C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962423"/>
            <a:ext cx="1006766" cy="12161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D9D367D-6DD2-4A7C-8918-0DCAC29755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FF9F22A-EB06-410F-B2C6-38FA5524FA8E}"/>
              </a:ext>
            </a:extLst>
          </p:cNvPr>
          <p:cNvSpPr>
            <a:spLocks noGrp="1"/>
          </p:cNvSpPr>
          <p:nvPr>
            <p:ph idx="1"/>
          </p:nvPr>
        </p:nvSpPr>
        <p:spPr>
          <a:xfrm>
            <a:off x="1535371" y="2702257"/>
            <a:ext cx="9935571" cy="3426158"/>
          </a:xfrm>
        </p:spPr>
        <p:txBody>
          <a:bodyPr anchor="t">
            <a:normAutofit fontScale="85000" lnSpcReduction="10000"/>
          </a:bodyPr>
          <a:lstStyle/>
          <a:p>
            <a:pPr marL="285750" indent="-285750">
              <a:buFont typeface="Arial" panose="020B0604020202020204" pitchFamily="34" charset="0"/>
              <a:buChar char="•"/>
            </a:pPr>
            <a:r>
              <a:rPr lang="en-US">
                <a:latin typeface="Microsoft YaHei UI"/>
                <a:ea typeface="Meiryo"/>
              </a:rPr>
              <a:t>The shadows were detected using the fact that illumination difference between the flash image and the no flash image should be higher at every pixel but due to shadows some of the pixels will be lower than the ambient level. We detect such pixels and include them in our shadow mask. To calculate the luminance a weighted sum of R, G, B components of image is used,</a:t>
            </a:r>
          </a:p>
          <a:p>
            <a:pPr algn="ctr"/>
            <a:r>
              <a:rPr lang="en-US">
                <a:latin typeface="Microsoft YaHei UI"/>
                <a:ea typeface="Meiryo"/>
              </a:rPr>
              <a:t>Y = 0.2989*R + 0.587*G + 0.114*B</a:t>
            </a:r>
          </a:p>
          <a:p>
            <a:pPr marL="285750" indent="-285750">
              <a:buFont typeface="Arial" panose="020B0604020202020204" pitchFamily="34" charset="0"/>
              <a:buChar char="•"/>
            </a:pPr>
            <a:r>
              <a:rPr lang="en-US">
                <a:latin typeface="Microsoft YaHei UI"/>
                <a:ea typeface="Meiryo"/>
              </a:rPr>
              <a:t>To detect </a:t>
            </a:r>
            <a:r>
              <a:rPr lang="en-US" err="1">
                <a:latin typeface="Microsoft YaHei UI"/>
                <a:ea typeface="Meiryo"/>
              </a:rPr>
              <a:t>specularities</a:t>
            </a:r>
            <a:r>
              <a:rPr lang="en-US">
                <a:latin typeface="Microsoft YaHei UI"/>
                <a:ea typeface="Meiryo"/>
              </a:rPr>
              <a:t>, we detect the pixels where luminance is higher than 95%.</a:t>
            </a:r>
          </a:p>
          <a:p>
            <a:pPr marL="285750" indent="-285750">
              <a:buFont typeface="Arial" panose="020B0604020202020204" pitchFamily="34" charset="0"/>
              <a:buChar char="•"/>
            </a:pPr>
            <a:r>
              <a:rPr lang="en-US">
                <a:latin typeface="Microsoft YaHei UI"/>
                <a:ea typeface="Meiryo"/>
              </a:rPr>
              <a:t>We then, form the final mask by taking union of Shadow &amp; </a:t>
            </a:r>
            <a:r>
              <a:rPr lang="en-US" err="1">
                <a:latin typeface="Microsoft YaHei UI"/>
                <a:ea typeface="Meiryo"/>
              </a:rPr>
              <a:t>Specularities</a:t>
            </a:r>
            <a:r>
              <a:rPr lang="en-US">
                <a:latin typeface="Microsoft YaHei UI"/>
                <a:ea typeface="Meiryo"/>
              </a:rPr>
              <a:t> Image. This final mask is then blurred using gaussian filter.</a:t>
            </a:r>
          </a:p>
        </p:txBody>
      </p:sp>
    </p:spTree>
    <p:extLst>
      <p:ext uri="{BB962C8B-B14F-4D97-AF65-F5344CB8AC3E}">
        <p14:creationId xmlns:p14="http://schemas.microsoft.com/office/powerpoint/2010/main" val="15451796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2526924-84D3-45FB-A5FE-62D8FCBF53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C2A6256-1DD0-4E4B-A8B3-9A711B4DBE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8768" y="2130218"/>
            <a:ext cx="11153231" cy="472778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1760540-185E-4652-BFD2-9B362EF3B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96641"/>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3CC0207-8484-4254-AAF2-F1271B7DECC3}"/>
              </a:ext>
            </a:extLst>
          </p:cNvPr>
          <p:cNvSpPr>
            <a:spLocks noGrp="1"/>
          </p:cNvSpPr>
          <p:nvPr>
            <p:ph type="title"/>
          </p:nvPr>
        </p:nvSpPr>
        <p:spPr>
          <a:xfrm>
            <a:off x="1535371" y="1044054"/>
            <a:ext cx="10013709" cy="1030360"/>
          </a:xfrm>
        </p:spPr>
        <p:txBody>
          <a:bodyPr>
            <a:normAutofit/>
          </a:bodyPr>
          <a:lstStyle/>
          <a:p>
            <a:r>
              <a:rPr lang="en-US" sz="3000">
                <a:solidFill>
                  <a:schemeClr val="bg1"/>
                </a:solidFill>
              </a:rPr>
              <a:t>Detecting Flash Shadows and </a:t>
            </a:r>
            <a:r>
              <a:rPr lang="en-US" sz="3000" err="1">
                <a:solidFill>
                  <a:schemeClr val="bg1"/>
                </a:solidFill>
              </a:rPr>
              <a:t>Specularities</a:t>
            </a:r>
            <a:endParaRPr lang="en-US" sz="3000">
              <a:solidFill>
                <a:schemeClr val="bg1"/>
              </a:solidFill>
            </a:endParaRPr>
          </a:p>
        </p:txBody>
      </p:sp>
      <p:sp>
        <p:nvSpPr>
          <p:cNvPr id="14" name="Rectangle 13">
            <a:extLst>
              <a:ext uri="{FF2B5EF4-FFF2-40B4-BE49-F238E27FC236}">
                <a16:creationId xmlns:a16="http://schemas.microsoft.com/office/drawing/2014/main" id="{729789F4-85C1-41A0-83EB-992E22210C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962423"/>
            <a:ext cx="1006766" cy="12161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D9D367D-6DD2-4A7C-8918-0DCAC29755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A picture containing text&#10;&#10;Description automatically generated">
            <a:extLst>
              <a:ext uri="{FF2B5EF4-FFF2-40B4-BE49-F238E27FC236}">
                <a16:creationId xmlns:a16="http://schemas.microsoft.com/office/drawing/2014/main" id="{F41FE2F9-BC6C-4BFE-8D5E-6A807FF7DD29}"/>
              </a:ext>
            </a:extLst>
          </p:cNvPr>
          <p:cNvPicPr>
            <a:picLocks noGrp="1" noChangeAspect="1"/>
          </p:cNvPicPr>
          <p:nvPr>
            <p:ph idx="1"/>
          </p:nvPr>
        </p:nvPicPr>
        <p:blipFill>
          <a:blip r:embed="rId2"/>
          <a:stretch>
            <a:fillRect/>
          </a:stretch>
        </p:blipFill>
        <p:spPr>
          <a:xfrm>
            <a:off x="3511263" y="3682890"/>
            <a:ext cx="6056856" cy="1423139"/>
          </a:xfrm>
        </p:spPr>
      </p:pic>
    </p:spTree>
    <p:extLst>
      <p:ext uri="{BB962C8B-B14F-4D97-AF65-F5344CB8AC3E}">
        <p14:creationId xmlns:p14="http://schemas.microsoft.com/office/powerpoint/2010/main" val="204253251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2526924-84D3-45FB-A5FE-62D8FCBF53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C2A6256-1DD0-4E4B-A8B3-9A711B4DBE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8768" y="2130218"/>
            <a:ext cx="11153231" cy="472778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1760540-185E-4652-BFD2-9B362EF3B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96641"/>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3CC0207-8484-4254-AAF2-F1271B7DECC3}"/>
              </a:ext>
            </a:extLst>
          </p:cNvPr>
          <p:cNvSpPr>
            <a:spLocks noGrp="1"/>
          </p:cNvSpPr>
          <p:nvPr>
            <p:ph type="title"/>
          </p:nvPr>
        </p:nvSpPr>
        <p:spPr>
          <a:xfrm>
            <a:off x="1535371" y="1044054"/>
            <a:ext cx="10013709" cy="1030360"/>
          </a:xfrm>
        </p:spPr>
        <p:txBody>
          <a:bodyPr>
            <a:normAutofit/>
          </a:bodyPr>
          <a:lstStyle/>
          <a:p>
            <a:r>
              <a:rPr lang="en-US" sz="3000">
                <a:solidFill>
                  <a:schemeClr val="bg1"/>
                </a:solidFill>
              </a:rPr>
              <a:t>Detecting Flash Shadows and </a:t>
            </a:r>
            <a:r>
              <a:rPr lang="en-US" sz="3000" err="1">
                <a:solidFill>
                  <a:schemeClr val="bg1"/>
                </a:solidFill>
              </a:rPr>
              <a:t>Specularities</a:t>
            </a:r>
            <a:endParaRPr lang="en-US" sz="3000">
              <a:solidFill>
                <a:schemeClr val="bg1"/>
              </a:solidFill>
            </a:endParaRPr>
          </a:p>
        </p:txBody>
      </p:sp>
      <p:sp>
        <p:nvSpPr>
          <p:cNvPr id="14" name="Rectangle 13">
            <a:extLst>
              <a:ext uri="{FF2B5EF4-FFF2-40B4-BE49-F238E27FC236}">
                <a16:creationId xmlns:a16="http://schemas.microsoft.com/office/drawing/2014/main" id="{729789F4-85C1-41A0-83EB-992E22210C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962423"/>
            <a:ext cx="1006766" cy="12161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D9D367D-6DD2-4A7C-8918-0DCAC29755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Untitled">
            <a:hlinkClick r:id="" action="ppaction://media"/>
            <a:extLst>
              <a:ext uri="{FF2B5EF4-FFF2-40B4-BE49-F238E27FC236}">
                <a16:creationId xmlns:a16="http://schemas.microsoft.com/office/drawing/2014/main" id="{0700E6D0-3AD2-4165-88D3-67004BCFD08B}"/>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946546" y="2221827"/>
            <a:ext cx="7191358" cy="4045607"/>
          </a:xfrm>
        </p:spPr>
      </p:pic>
    </p:spTree>
    <p:extLst>
      <p:ext uri="{BB962C8B-B14F-4D97-AF65-F5344CB8AC3E}">
        <p14:creationId xmlns:p14="http://schemas.microsoft.com/office/powerpoint/2010/main" val="3360524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50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2526924-84D3-45FB-A5FE-62D8FCBF53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C2A6256-1DD0-4E4B-A8B3-9A711B4DBE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8768" y="2130218"/>
            <a:ext cx="11153231" cy="472778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1760540-185E-4652-BFD2-9B362EF3B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96641"/>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3CC0207-8484-4254-AAF2-F1271B7DECC3}"/>
              </a:ext>
            </a:extLst>
          </p:cNvPr>
          <p:cNvSpPr>
            <a:spLocks noGrp="1"/>
          </p:cNvSpPr>
          <p:nvPr>
            <p:ph type="title"/>
          </p:nvPr>
        </p:nvSpPr>
        <p:spPr>
          <a:xfrm>
            <a:off x="1535371" y="1044054"/>
            <a:ext cx="10013709" cy="1030360"/>
          </a:xfrm>
        </p:spPr>
        <p:txBody>
          <a:bodyPr>
            <a:normAutofit/>
          </a:bodyPr>
          <a:lstStyle/>
          <a:p>
            <a:r>
              <a:rPr lang="en-US" sz="3000">
                <a:solidFill>
                  <a:schemeClr val="bg1"/>
                </a:solidFill>
              </a:rPr>
              <a:t>Final Denoising Image</a:t>
            </a:r>
          </a:p>
        </p:txBody>
      </p:sp>
      <p:sp>
        <p:nvSpPr>
          <p:cNvPr id="14" name="Rectangle 13">
            <a:extLst>
              <a:ext uri="{FF2B5EF4-FFF2-40B4-BE49-F238E27FC236}">
                <a16:creationId xmlns:a16="http://schemas.microsoft.com/office/drawing/2014/main" id="{729789F4-85C1-41A0-83EB-992E22210C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962423"/>
            <a:ext cx="1006766" cy="12161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D9D367D-6DD2-4A7C-8918-0DCAC29755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Untitled">
            <a:hlinkClick r:id="" action="ppaction://media"/>
            <a:extLst>
              <a:ext uri="{FF2B5EF4-FFF2-40B4-BE49-F238E27FC236}">
                <a16:creationId xmlns:a16="http://schemas.microsoft.com/office/drawing/2014/main" id="{3FEC246C-51F7-40C9-AB8F-3A40883ADD82}"/>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943699" y="2221827"/>
            <a:ext cx="7197051" cy="4048810"/>
          </a:xfrm>
        </p:spPr>
      </p:pic>
    </p:spTree>
    <p:extLst>
      <p:ext uri="{BB962C8B-B14F-4D97-AF65-F5344CB8AC3E}">
        <p14:creationId xmlns:p14="http://schemas.microsoft.com/office/powerpoint/2010/main" val="35709045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00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2526924-84D3-45FB-A5FE-62D8FCBF53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C2A6256-1DD0-4E4B-A8B3-9A711B4DBE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8768" y="2130218"/>
            <a:ext cx="11153231" cy="472778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1760540-185E-4652-BFD2-9B362EF3B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96641"/>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3CC0207-8484-4254-AAF2-F1271B7DECC3}"/>
              </a:ext>
            </a:extLst>
          </p:cNvPr>
          <p:cNvSpPr>
            <a:spLocks noGrp="1"/>
          </p:cNvSpPr>
          <p:nvPr>
            <p:ph type="title"/>
          </p:nvPr>
        </p:nvSpPr>
        <p:spPr>
          <a:xfrm>
            <a:off x="1535371" y="1044054"/>
            <a:ext cx="10013709" cy="1030360"/>
          </a:xfrm>
        </p:spPr>
        <p:txBody>
          <a:bodyPr>
            <a:normAutofit/>
          </a:bodyPr>
          <a:lstStyle/>
          <a:p>
            <a:r>
              <a:rPr lang="en-US">
                <a:solidFill>
                  <a:schemeClr val="bg1"/>
                </a:solidFill>
              </a:rPr>
              <a:t>Objective of this project</a:t>
            </a:r>
            <a:endParaRPr lang="en-IN">
              <a:solidFill>
                <a:schemeClr val="bg1"/>
              </a:solidFill>
            </a:endParaRPr>
          </a:p>
        </p:txBody>
      </p:sp>
      <p:sp>
        <p:nvSpPr>
          <p:cNvPr id="14" name="Rectangle 13">
            <a:extLst>
              <a:ext uri="{FF2B5EF4-FFF2-40B4-BE49-F238E27FC236}">
                <a16:creationId xmlns:a16="http://schemas.microsoft.com/office/drawing/2014/main" id="{729789F4-85C1-41A0-83EB-992E22210C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962423"/>
            <a:ext cx="1006766" cy="12161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D9D367D-6DD2-4A7C-8918-0DCAC29755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FF9F22A-EB06-410F-B2C6-38FA5524FA8E}"/>
              </a:ext>
            </a:extLst>
          </p:cNvPr>
          <p:cNvSpPr>
            <a:spLocks noGrp="1"/>
          </p:cNvSpPr>
          <p:nvPr>
            <p:ph idx="1"/>
          </p:nvPr>
        </p:nvSpPr>
        <p:spPr>
          <a:xfrm>
            <a:off x="1535371" y="2702257"/>
            <a:ext cx="9935571" cy="3426158"/>
          </a:xfrm>
        </p:spPr>
        <p:txBody>
          <a:bodyPr anchor="t">
            <a:normAutofit/>
          </a:bodyPr>
          <a:lstStyle/>
          <a:p>
            <a:pPr marL="285750" indent="-285750">
              <a:buFont typeface="Arial" panose="020B0604020202020204" pitchFamily="34" charset="0"/>
              <a:buChar char="•"/>
            </a:pPr>
            <a:r>
              <a:rPr lang="en-IN">
                <a:latin typeface="Microsoft YaHei UI"/>
                <a:ea typeface="Meiryo"/>
              </a:rPr>
              <a:t>Denoising and Detail Transfer</a:t>
            </a:r>
          </a:p>
          <a:p>
            <a:pPr marL="285750" lvl="1">
              <a:buFont typeface="Arial,Sans-Serif" panose="020B0503020204020204" pitchFamily="34" charset="0"/>
              <a:buChar char="•"/>
            </a:pPr>
            <a:r>
              <a:rPr lang="en-IN">
                <a:latin typeface="Microsoft YaHei UI"/>
                <a:ea typeface="+mn-lt"/>
                <a:cs typeface="+mn-lt"/>
              </a:rPr>
              <a:t>Denoising</a:t>
            </a:r>
            <a:endParaRPr lang="en-US" b="0">
              <a:latin typeface="Microsoft YaHei UI"/>
              <a:ea typeface="+mn-lt"/>
              <a:cs typeface="+mn-lt"/>
            </a:endParaRPr>
          </a:p>
          <a:p>
            <a:pPr marL="285750" lvl="1">
              <a:buFont typeface="Arial,Sans-Serif" panose="020B0503020204020204" pitchFamily="34" charset="0"/>
              <a:buChar char="•"/>
            </a:pPr>
            <a:r>
              <a:rPr lang="en-IN">
                <a:latin typeface="Microsoft YaHei UI"/>
                <a:ea typeface="+mn-lt"/>
                <a:cs typeface="+mn-lt"/>
              </a:rPr>
              <a:t>Detail Transfer</a:t>
            </a:r>
            <a:endParaRPr lang="en-IN" b="0">
              <a:latin typeface="Microsoft YaHei UI"/>
              <a:ea typeface="+mn-lt"/>
              <a:cs typeface="+mn-lt"/>
            </a:endParaRPr>
          </a:p>
          <a:p>
            <a:pPr marL="285750" lvl="1">
              <a:buFont typeface="Arial,Sans-Serif" panose="020B0503020204020204" pitchFamily="34" charset="0"/>
              <a:buChar char="•"/>
            </a:pPr>
            <a:r>
              <a:rPr lang="en-IN">
                <a:latin typeface="Microsoft YaHei UI"/>
                <a:ea typeface="+mn-lt"/>
                <a:cs typeface="+mn-lt"/>
              </a:rPr>
              <a:t>Shadow and </a:t>
            </a:r>
            <a:r>
              <a:rPr lang="en-IN" err="1">
                <a:latin typeface="Microsoft YaHei UI"/>
                <a:ea typeface="+mn-lt"/>
                <a:cs typeface="+mn-lt"/>
              </a:rPr>
              <a:t>Specularity</a:t>
            </a:r>
            <a:r>
              <a:rPr lang="en-IN">
                <a:latin typeface="Microsoft YaHei UI"/>
                <a:ea typeface="+mn-lt"/>
                <a:cs typeface="+mn-lt"/>
              </a:rPr>
              <a:t> Detection</a:t>
            </a:r>
          </a:p>
          <a:p>
            <a:pPr marL="285750" indent="-285750">
              <a:buFont typeface="Arial" panose="020B0604020202020204" pitchFamily="34" charset="0"/>
              <a:buChar char="•"/>
            </a:pPr>
            <a:r>
              <a:rPr lang="en-IN">
                <a:latin typeface="Microsoft YaHei UI"/>
                <a:ea typeface="Microsoft YaHei UI"/>
              </a:rPr>
              <a:t>White Balancing</a:t>
            </a:r>
          </a:p>
          <a:p>
            <a:pPr marL="285750" indent="-285750">
              <a:buFont typeface="Arial" panose="020B0604020202020204" pitchFamily="34" charset="0"/>
              <a:buChar char="•"/>
            </a:pPr>
            <a:r>
              <a:rPr lang="en-IN">
                <a:latin typeface="Microsoft YaHei UI"/>
                <a:ea typeface="Microsoft YaHei UI"/>
              </a:rPr>
              <a:t>Continuous-Flash Adjustment</a:t>
            </a:r>
          </a:p>
          <a:p>
            <a:endParaRPr lang="en-IN">
              <a:latin typeface="Microsoft YaHei UI"/>
              <a:ea typeface="Meiryo"/>
            </a:endParaRPr>
          </a:p>
        </p:txBody>
      </p:sp>
    </p:spTree>
    <p:extLst>
      <p:ext uri="{BB962C8B-B14F-4D97-AF65-F5344CB8AC3E}">
        <p14:creationId xmlns:p14="http://schemas.microsoft.com/office/powerpoint/2010/main" val="343545629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2DC1A1-8E9C-402E-97BB-18322C85A37A}"/>
              </a:ext>
            </a:extLst>
          </p:cNvPr>
          <p:cNvSpPr>
            <a:spLocks noGrp="1"/>
          </p:cNvSpPr>
          <p:nvPr>
            <p:ph type="title"/>
          </p:nvPr>
        </p:nvSpPr>
        <p:spPr/>
        <p:txBody>
          <a:bodyPr/>
          <a:lstStyle/>
          <a:p>
            <a:r>
              <a:rPr lang="en-US">
                <a:ea typeface="Meiryo"/>
              </a:rPr>
              <a:t>White Balancing</a:t>
            </a:r>
            <a:endParaRPr lang="en-US"/>
          </a:p>
        </p:txBody>
      </p:sp>
    </p:spTree>
    <p:extLst>
      <p:ext uri="{BB962C8B-B14F-4D97-AF65-F5344CB8AC3E}">
        <p14:creationId xmlns:p14="http://schemas.microsoft.com/office/powerpoint/2010/main" val="427150010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2526924-84D3-45FB-A5FE-62D8FCBF53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C2A6256-1DD0-4E4B-A8B3-9A711B4DBE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8768" y="2130218"/>
            <a:ext cx="11153231" cy="472778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1760540-185E-4652-BFD2-9B362EF3B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96641"/>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3CC0207-8484-4254-AAF2-F1271B7DECC3}"/>
              </a:ext>
            </a:extLst>
          </p:cNvPr>
          <p:cNvSpPr>
            <a:spLocks noGrp="1"/>
          </p:cNvSpPr>
          <p:nvPr>
            <p:ph type="title"/>
          </p:nvPr>
        </p:nvSpPr>
        <p:spPr>
          <a:xfrm>
            <a:off x="1535371" y="1044054"/>
            <a:ext cx="10013709" cy="1030360"/>
          </a:xfrm>
        </p:spPr>
        <p:txBody>
          <a:bodyPr>
            <a:normAutofit/>
          </a:bodyPr>
          <a:lstStyle/>
          <a:p>
            <a:r>
              <a:rPr lang="en-US">
                <a:solidFill>
                  <a:schemeClr val="bg1"/>
                </a:solidFill>
              </a:rPr>
              <a:t>White Balancing</a:t>
            </a:r>
          </a:p>
        </p:txBody>
      </p:sp>
      <p:sp>
        <p:nvSpPr>
          <p:cNvPr id="14" name="Rectangle 13">
            <a:extLst>
              <a:ext uri="{FF2B5EF4-FFF2-40B4-BE49-F238E27FC236}">
                <a16:creationId xmlns:a16="http://schemas.microsoft.com/office/drawing/2014/main" id="{729789F4-85C1-41A0-83EB-992E22210C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962423"/>
            <a:ext cx="1006766" cy="12161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D9D367D-6DD2-4A7C-8918-0DCAC29755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3" descr="A picture containing indoor, sitting, table, pot&#10;&#10;Description automatically generated">
            <a:extLst>
              <a:ext uri="{FF2B5EF4-FFF2-40B4-BE49-F238E27FC236}">
                <a16:creationId xmlns:a16="http://schemas.microsoft.com/office/drawing/2014/main" id="{72A4CD0C-4BCD-4139-8DD9-29038C2E2CD5}"/>
              </a:ext>
            </a:extLst>
          </p:cNvPr>
          <p:cNvPicPr>
            <a:picLocks noChangeAspect="1"/>
          </p:cNvPicPr>
          <p:nvPr/>
        </p:nvPicPr>
        <p:blipFill>
          <a:blip r:embed="rId2"/>
          <a:stretch>
            <a:fillRect/>
          </a:stretch>
        </p:blipFill>
        <p:spPr>
          <a:xfrm>
            <a:off x="6548292" y="2621523"/>
            <a:ext cx="5290158" cy="3498937"/>
          </a:xfrm>
          <a:prstGeom prst="rect">
            <a:avLst/>
          </a:prstGeom>
        </p:spPr>
      </p:pic>
      <p:pic>
        <p:nvPicPr>
          <p:cNvPr id="7" name="Picture 8" descr="A picture containing indoor, table, sitting, large&#10;&#10;Description automatically generated">
            <a:extLst>
              <a:ext uri="{FF2B5EF4-FFF2-40B4-BE49-F238E27FC236}">
                <a16:creationId xmlns:a16="http://schemas.microsoft.com/office/drawing/2014/main" id="{6954F44E-0A8D-422C-916B-C83D2AB762BF}"/>
              </a:ext>
            </a:extLst>
          </p:cNvPr>
          <p:cNvPicPr>
            <a:picLocks noChangeAspect="1"/>
          </p:cNvPicPr>
          <p:nvPr/>
        </p:nvPicPr>
        <p:blipFill>
          <a:blip r:embed="rId3"/>
          <a:stretch>
            <a:fillRect/>
          </a:stretch>
        </p:blipFill>
        <p:spPr>
          <a:xfrm>
            <a:off x="1237989" y="2618984"/>
            <a:ext cx="5248404" cy="3498935"/>
          </a:xfrm>
          <a:prstGeom prst="rect">
            <a:avLst/>
          </a:prstGeom>
        </p:spPr>
      </p:pic>
      <p:sp>
        <p:nvSpPr>
          <p:cNvPr id="9" name="TextBox 8">
            <a:extLst>
              <a:ext uri="{FF2B5EF4-FFF2-40B4-BE49-F238E27FC236}">
                <a16:creationId xmlns:a16="http://schemas.microsoft.com/office/drawing/2014/main" id="{9A52DE1C-858F-4A52-89A1-BD6D2FDEBABA}"/>
              </a:ext>
            </a:extLst>
          </p:cNvPr>
          <p:cNvSpPr txBox="1"/>
          <p:nvPr/>
        </p:nvSpPr>
        <p:spPr>
          <a:xfrm>
            <a:off x="2490592" y="6331907"/>
            <a:ext cx="274319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t>Ambient</a:t>
            </a:r>
          </a:p>
        </p:txBody>
      </p:sp>
      <p:sp>
        <p:nvSpPr>
          <p:cNvPr id="15" name="TextBox 14">
            <a:extLst>
              <a:ext uri="{FF2B5EF4-FFF2-40B4-BE49-F238E27FC236}">
                <a16:creationId xmlns:a16="http://schemas.microsoft.com/office/drawing/2014/main" id="{92CA1588-82DA-4ED3-B2E6-B04ABABEBBF8}"/>
              </a:ext>
            </a:extLst>
          </p:cNvPr>
          <p:cNvSpPr txBox="1"/>
          <p:nvPr/>
        </p:nvSpPr>
        <p:spPr>
          <a:xfrm>
            <a:off x="7824591" y="6269276"/>
            <a:ext cx="274319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t>Flash</a:t>
            </a:r>
          </a:p>
        </p:txBody>
      </p:sp>
    </p:spTree>
    <p:extLst>
      <p:ext uri="{BB962C8B-B14F-4D97-AF65-F5344CB8AC3E}">
        <p14:creationId xmlns:p14="http://schemas.microsoft.com/office/powerpoint/2010/main" val="342008121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2526924-84D3-45FB-A5FE-62D8FCBF53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C2A6256-1DD0-4E4B-A8B3-9A711B4DBE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8768" y="2130218"/>
            <a:ext cx="11153231" cy="472778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1760540-185E-4652-BFD2-9B362EF3B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96641"/>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3CC0207-8484-4254-AAF2-F1271B7DECC3}"/>
              </a:ext>
            </a:extLst>
          </p:cNvPr>
          <p:cNvSpPr>
            <a:spLocks noGrp="1"/>
          </p:cNvSpPr>
          <p:nvPr>
            <p:ph type="title"/>
          </p:nvPr>
        </p:nvSpPr>
        <p:spPr>
          <a:xfrm>
            <a:off x="1535371" y="1044054"/>
            <a:ext cx="10013709" cy="1030360"/>
          </a:xfrm>
        </p:spPr>
        <p:txBody>
          <a:bodyPr>
            <a:normAutofit/>
          </a:bodyPr>
          <a:lstStyle/>
          <a:p>
            <a:r>
              <a:rPr lang="en-US">
                <a:solidFill>
                  <a:schemeClr val="bg1"/>
                </a:solidFill>
              </a:rPr>
              <a:t>White Balancing</a:t>
            </a:r>
          </a:p>
        </p:txBody>
      </p:sp>
      <p:sp>
        <p:nvSpPr>
          <p:cNvPr id="14" name="Rectangle 13">
            <a:extLst>
              <a:ext uri="{FF2B5EF4-FFF2-40B4-BE49-F238E27FC236}">
                <a16:creationId xmlns:a16="http://schemas.microsoft.com/office/drawing/2014/main" id="{729789F4-85C1-41A0-83EB-992E22210C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962423"/>
            <a:ext cx="1006766" cy="12161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D9D367D-6DD2-4A7C-8918-0DCAC29755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49FF5FDD-37E9-4153-8292-1BC69FA17973}"/>
              </a:ext>
            </a:extLst>
          </p:cNvPr>
          <p:cNvSpPr txBox="1"/>
          <p:nvPr/>
        </p:nvSpPr>
        <p:spPr>
          <a:xfrm>
            <a:off x="8572500" y="2925462"/>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ea typeface="+mn-lt"/>
                <a:cs typeface="+mn-lt"/>
              </a:rPr>
              <a:t>Δ = 𝐹</a:t>
            </a:r>
            <a:r>
              <a:rPr lang="en-US" baseline="30000">
                <a:ea typeface="+mn-lt"/>
                <a:cs typeface="+mn-lt"/>
              </a:rPr>
              <a:t>𝐿𝑖𝑛</a:t>
            </a:r>
            <a:r>
              <a:rPr lang="en-US">
                <a:ea typeface="+mn-lt"/>
                <a:cs typeface="+mn-lt"/>
              </a:rPr>
              <a:t> − 𝐴</a:t>
            </a:r>
            <a:r>
              <a:rPr lang="en-US" baseline="30000">
                <a:ea typeface="+mn-lt"/>
                <a:cs typeface="+mn-lt"/>
              </a:rPr>
              <a:t>𝐿𝑖𝑛</a:t>
            </a:r>
          </a:p>
        </p:txBody>
      </p:sp>
      <p:pic>
        <p:nvPicPr>
          <p:cNvPr id="6" name="Picture 8" descr="A picture containing sitting, table, food, cake&#10;&#10;Description automatically generated">
            <a:extLst>
              <a:ext uri="{FF2B5EF4-FFF2-40B4-BE49-F238E27FC236}">
                <a16:creationId xmlns:a16="http://schemas.microsoft.com/office/drawing/2014/main" id="{651058C4-2FF1-4687-A1B2-21DC776CD9C8}"/>
              </a:ext>
            </a:extLst>
          </p:cNvPr>
          <p:cNvPicPr>
            <a:picLocks noGrp="1" noChangeAspect="1"/>
          </p:cNvPicPr>
          <p:nvPr>
            <p:ph idx="1"/>
          </p:nvPr>
        </p:nvPicPr>
        <p:blipFill>
          <a:blip r:embed="rId2"/>
          <a:stretch>
            <a:fillRect/>
          </a:stretch>
        </p:blipFill>
        <p:spPr>
          <a:xfrm>
            <a:off x="1381320" y="2394560"/>
            <a:ext cx="6172412" cy="4289954"/>
          </a:xfrm>
        </p:spPr>
      </p:pic>
      <p:pic>
        <p:nvPicPr>
          <p:cNvPr id="11" name="Picture 12" descr="A picture containing text&#10;&#10;Description automatically generated">
            <a:extLst>
              <a:ext uri="{FF2B5EF4-FFF2-40B4-BE49-F238E27FC236}">
                <a16:creationId xmlns:a16="http://schemas.microsoft.com/office/drawing/2014/main" id="{1F3BE1C9-EAF4-478E-8B82-874283C54A0F}"/>
              </a:ext>
            </a:extLst>
          </p:cNvPr>
          <p:cNvPicPr>
            <a:picLocks noChangeAspect="1"/>
          </p:cNvPicPr>
          <p:nvPr/>
        </p:nvPicPr>
        <p:blipFill>
          <a:blip r:embed="rId3"/>
          <a:stretch>
            <a:fillRect/>
          </a:stretch>
        </p:blipFill>
        <p:spPr>
          <a:xfrm>
            <a:off x="9071790" y="3552439"/>
            <a:ext cx="885825" cy="885825"/>
          </a:xfrm>
          <a:prstGeom prst="rect">
            <a:avLst/>
          </a:prstGeom>
        </p:spPr>
      </p:pic>
      <p:pic>
        <p:nvPicPr>
          <p:cNvPr id="15" name="Picture 16" descr="Shape, square&#10;&#10;Description automatically generated">
            <a:extLst>
              <a:ext uri="{FF2B5EF4-FFF2-40B4-BE49-F238E27FC236}">
                <a16:creationId xmlns:a16="http://schemas.microsoft.com/office/drawing/2014/main" id="{2354797A-6D20-4212-B886-0036C4C5F260}"/>
              </a:ext>
            </a:extLst>
          </p:cNvPr>
          <p:cNvPicPr>
            <a:picLocks noChangeAspect="1"/>
          </p:cNvPicPr>
          <p:nvPr/>
        </p:nvPicPr>
        <p:blipFill rotWithShape="1">
          <a:blip r:embed="rId4"/>
          <a:srcRect t="5555" r="-529" b="-505"/>
          <a:stretch/>
        </p:blipFill>
        <p:spPr>
          <a:xfrm>
            <a:off x="9825089" y="4655139"/>
            <a:ext cx="1960204" cy="1940341"/>
          </a:xfrm>
          <a:prstGeom prst="rect">
            <a:avLst/>
          </a:prstGeom>
        </p:spPr>
      </p:pic>
      <p:sp>
        <p:nvSpPr>
          <p:cNvPr id="17" name="TextBox 16">
            <a:extLst>
              <a:ext uri="{FF2B5EF4-FFF2-40B4-BE49-F238E27FC236}">
                <a16:creationId xmlns:a16="http://schemas.microsoft.com/office/drawing/2014/main" id="{55A26CD3-62B7-4997-A5C1-CF4140361820}"/>
              </a:ext>
            </a:extLst>
          </p:cNvPr>
          <p:cNvSpPr txBox="1"/>
          <p:nvPr/>
        </p:nvSpPr>
        <p:spPr>
          <a:xfrm>
            <a:off x="7556157" y="4930345"/>
            <a:ext cx="2104766"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a:ea typeface="+mn-lt"/>
                <a:cs typeface="+mn-lt"/>
              </a:rPr>
              <a:t>Estimated ambient illumination colors:</a:t>
            </a:r>
            <a:endParaRPr lang="en-US" sz="1600">
              <a:ea typeface="Meiryo"/>
            </a:endParaRPr>
          </a:p>
        </p:txBody>
      </p:sp>
    </p:spTree>
    <p:extLst>
      <p:ext uri="{BB962C8B-B14F-4D97-AF65-F5344CB8AC3E}">
        <p14:creationId xmlns:p14="http://schemas.microsoft.com/office/powerpoint/2010/main" val="21904616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2526924-84D3-45FB-A5FE-62D8FCBF53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C2A6256-1DD0-4E4B-A8B3-9A711B4DBE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8768" y="2130218"/>
            <a:ext cx="11153231" cy="472778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1760540-185E-4652-BFD2-9B362EF3B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96641"/>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3CC0207-8484-4254-AAF2-F1271B7DECC3}"/>
              </a:ext>
            </a:extLst>
          </p:cNvPr>
          <p:cNvSpPr>
            <a:spLocks noGrp="1"/>
          </p:cNvSpPr>
          <p:nvPr>
            <p:ph type="title"/>
          </p:nvPr>
        </p:nvSpPr>
        <p:spPr>
          <a:xfrm>
            <a:off x="1535371" y="1044054"/>
            <a:ext cx="10013709" cy="1030360"/>
          </a:xfrm>
        </p:spPr>
        <p:txBody>
          <a:bodyPr>
            <a:normAutofit/>
          </a:bodyPr>
          <a:lstStyle/>
          <a:p>
            <a:r>
              <a:rPr lang="en-US">
                <a:solidFill>
                  <a:schemeClr val="bg1"/>
                </a:solidFill>
              </a:rPr>
              <a:t>White Balancing</a:t>
            </a:r>
          </a:p>
        </p:txBody>
      </p:sp>
      <p:sp>
        <p:nvSpPr>
          <p:cNvPr id="14" name="Rectangle 13">
            <a:extLst>
              <a:ext uri="{FF2B5EF4-FFF2-40B4-BE49-F238E27FC236}">
                <a16:creationId xmlns:a16="http://schemas.microsoft.com/office/drawing/2014/main" id="{729789F4-85C1-41A0-83EB-992E22210C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962423"/>
            <a:ext cx="1006766" cy="12161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D9D367D-6DD2-4A7C-8918-0DCAC29755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6" descr="A picture containing indoor, table, sitting, large&#10;&#10;Description automatically generated">
            <a:extLst>
              <a:ext uri="{FF2B5EF4-FFF2-40B4-BE49-F238E27FC236}">
                <a16:creationId xmlns:a16="http://schemas.microsoft.com/office/drawing/2014/main" id="{4F62E489-E8FB-4BA2-9763-BD899978B2F7}"/>
              </a:ext>
            </a:extLst>
          </p:cNvPr>
          <p:cNvPicPr>
            <a:picLocks noGrp="1" noChangeAspect="1"/>
          </p:cNvPicPr>
          <p:nvPr>
            <p:ph idx="1"/>
          </p:nvPr>
        </p:nvPicPr>
        <p:blipFill>
          <a:blip r:embed="rId2"/>
          <a:stretch>
            <a:fillRect/>
          </a:stretch>
        </p:blipFill>
        <p:spPr>
          <a:xfrm>
            <a:off x="1690238" y="2353371"/>
            <a:ext cx="6172412" cy="4289954"/>
          </a:xfrm>
        </p:spPr>
      </p:pic>
      <p:pic>
        <p:nvPicPr>
          <p:cNvPr id="7" name="Picture 8" descr="A picture containing text&#10;&#10;Description automatically generated">
            <a:extLst>
              <a:ext uri="{FF2B5EF4-FFF2-40B4-BE49-F238E27FC236}">
                <a16:creationId xmlns:a16="http://schemas.microsoft.com/office/drawing/2014/main" id="{26824C84-8B97-48E9-AAB6-8EBC93A43367}"/>
              </a:ext>
            </a:extLst>
          </p:cNvPr>
          <p:cNvPicPr>
            <a:picLocks noChangeAspect="1"/>
          </p:cNvPicPr>
          <p:nvPr/>
        </p:nvPicPr>
        <p:blipFill>
          <a:blip r:embed="rId3"/>
          <a:stretch>
            <a:fillRect/>
          </a:stretch>
        </p:blipFill>
        <p:spPr>
          <a:xfrm>
            <a:off x="8939361" y="4019421"/>
            <a:ext cx="2112985" cy="1061712"/>
          </a:xfrm>
          <a:prstGeom prst="rect">
            <a:avLst/>
          </a:prstGeom>
        </p:spPr>
      </p:pic>
    </p:spTree>
    <p:extLst>
      <p:ext uri="{BB962C8B-B14F-4D97-AF65-F5344CB8AC3E}">
        <p14:creationId xmlns:p14="http://schemas.microsoft.com/office/powerpoint/2010/main" val="63415369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2DC1A1-8E9C-402E-97BB-18322C85A37A}"/>
              </a:ext>
            </a:extLst>
          </p:cNvPr>
          <p:cNvSpPr>
            <a:spLocks noGrp="1"/>
          </p:cNvSpPr>
          <p:nvPr>
            <p:ph type="title"/>
          </p:nvPr>
        </p:nvSpPr>
        <p:spPr/>
        <p:txBody>
          <a:bodyPr/>
          <a:lstStyle/>
          <a:p>
            <a:r>
              <a:rPr lang="en-US">
                <a:ea typeface="Meiryo"/>
              </a:rPr>
              <a:t>Continuous Flash</a:t>
            </a:r>
            <a:endParaRPr lang="en-US"/>
          </a:p>
        </p:txBody>
      </p:sp>
    </p:spTree>
    <p:extLst>
      <p:ext uri="{BB962C8B-B14F-4D97-AF65-F5344CB8AC3E}">
        <p14:creationId xmlns:p14="http://schemas.microsoft.com/office/powerpoint/2010/main" val="204793366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2526924-84D3-45FB-A5FE-62D8FCBF53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C2A6256-1DD0-4E4B-A8B3-9A711B4DBE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8768" y="2130218"/>
            <a:ext cx="11153231" cy="472778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1760540-185E-4652-BFD2-9B362EF3B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96641"/>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3CC0207-8484-4254-AAF2-F1271B7DECC3}"/>
              </a:ext>
            </a:extLst>
          </p:cNvPr>
          <p:cNvSpPr>
            <a:spLocks noGrp="1"/>
          </p:cNvSpPr>
          <p:nvPr>
            <p:ph type="title"/>
          </p:nvPr>
        </p:nvSpPr>
        <p:spPr>
          <a:xfrm>
            <a:off x="1525846" y="1005954"/>
            <a:ext cx="10013709" cy="1030360"/>
          </a:xfrm>
        </p:spPr>
        <p:txBody>
          <a:bodyPr>
            <a:normAutofit/>
          </a:bodyPr>
          <a:lstStyle/>
          <a:p>
            <a:r>
              <a:rPr lang="en-US">
                <a:solidFill>
                  <a:schemeClr val="bg1"/>
                </a:solidFill>
                <a:ea typeface="Meiryo"/>
              </a:rPr>
              <a:t>Continuous Flash</a:t>
            </a:r>
          </a:p>
        </p:txBody>
      </p:sp>
      <p:sp>
        <p:nvSpPr>
          <p:cNvPr id="14" name="Rectangle 13">
            <a:extLst>
              <a:ext uri="{FF2B5EF4-FFF2-40B4-BE49-F238E27FC236}">
                <a16:creationId xmlns:a16="http://schemas.microsoft.com/office/drawing/2014/main" id="{729789F4-85C1-41A0-83EB-992E22210C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962423"/>
            <a:ext cx="1006766" cy="12161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D9D367D-6DD2-4A7C-8918-0DCAC29755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A picture containing clothing, indoor, sitting, kitchen&#10;&#10;Description automatically generated">
            <a:extLst>
              <a:ext uri="{FF2B5EF4-FFF2-40B4-BE49-F238E27FC236}">
                <a16:creationId xmlns:a16="http://schemas.microsoft.com/office/drawing/2014/main" id="{B8472206-EEAF-407C-A530-300445C63463}"/>
              </a:ext>
            </a:extLst>
          </p:cNvPr>
          <p:cNvPicPr>
            <a:picLocks noGrp="1" noChangeAspect="1"/>
          </p:cNvPicPr>
          <p:nvPr>
            <p:ph idx="1"/>
          </p:nvPr>
        </p:nvPicPr>
        <p:blipFill>
          <a:blip r:embed="rId2"/>
          <a:stretch>
            <a:fillRect/>
          </a:stretch>
        </p:blipFill>
        <p:spPr>
          <a:xfrm>
            <a:off x="1080582" y="2264107"/>
            <a:ext cx="2825099" cy="1902158"/>
          </a:xfrm>
        </p:spPr>
      </p:pic>
      <p:sp>
        <p:nvSpPr>
          <p:cNvPr id="5" name="TextBox 4">
            <a:extLst>
              <a:ext uri="{FF2B5EF4-FFF2-40B4-BE49-F238E27FC236}">
                <a16:creationId xmlns:a16="http://schemas.microsoft.com/office/drawing/2014/main" id="{EF276983-8EC1-470B-8FDD-1BF0195852C4}"/>
              </a:ext>
            </a:extLst>
          </p:cNvPr>
          <p:cNvSpPr txBox="1"/>
          <p:nvPr/>
        </p:nvSpPr>
        <p:spPr>
          <a:xfrm>
            <a:off x="1038225" y="4286250"/>
            <a:ext cx="2743200"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200">
                <a:ea typeface="Meiryo"/>
              </a:rPr>
              <a:t>Alpha = 0.0</a:t>
            </a:r>
            <a:endParaRPr lang="en-US" sz="800">
              <a:ea typeface="Meiryo"/>
            </a:endParaRPr>
          </a:p>
        </p:txBody>
      </p:sp>
      <p:sp>
        <p:nvSpPr>
          <p:cNvPr id="13" name="TextBox 12">
            <a:extLst>
              <a:ext uri="{FF2B5EF4-FFF2-40B4-BE49-F238E27FC236}">
                <a16:creationId xmlns:a16="http://schemas.microsoft.com/office/drawing/2014/main" id="{F73635CB-87FB-4532-AF15-1320675922B0}"/>
              </a:ext>
            </a:extLst>
          </p:cNvPr>
          <p:cNvSpPr txBox="1"/>
          <p:nvPr/>
        </p:nvSpPr>
        <p:spPr>
          <a:xfrm>
            <a:off x="4905375" y="4276724"/>
            <a:ext cx="2743200"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200">
                <a:ea typeface="Meiryo"/>
              </a:rPr>
              <a:t>Alpha = 0.32</a:t>
            </a:r>
            <a:endParaRPr lang="en-US" sz="800">
              <a:ea typeface="Meiryo"/>
            </a:endParaRPr>
          </a:p>
        </p:txBody>
      </p:sp>
      <p:sp>
        <p:nvSpPr>
          <p:cNvPr id="17" name="TextBox 16">
            <a:extLst>
              <a:ext uri="{FF2B5EF4-FFF2-40B4-BE49-F238E27FC236}">
                <a16:creationId xmlns:a16="http://schemas.microsoft.com/office/drawing/2014/main" id="{FAA5EE11-8634-4278-9B70-A8E991B8BFAA}"/>
              </a:ext>
            </a:extLst>
          </p:cNvPr>
          <p:cNvSpPr txBox="1"/>
          <p:nvPr/>
        </p:nvSpPr>
        <p:spPr>
          <a:xfrm>
            <a:off x="8858250" y="4276724"/>
            <a:ext cx="2743200"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200">
                <a:ea typeface="Meiryo"/>
              </a:rPr>
              <a:t>Alpha = 0.5</a:t>
            </a:r>
            <a:endParaRPr lang="en-US" sz="800">
              <a:ea typeface="Meiryo"/>
            </a:endParaRPr>
          </a:p>
        </p:txBody>
      </p:sp>
      <p:sp>
        <p:nvSpPr>
          <p:cNvPr id="26" name="TextBox 25">
            <a:extLst>
              <a:ext uri="{FF2B5EF4-FFF2-40B4-BE49-F238E27FC236}">
                <a16:creationId xmlns:a16="http://schemas.microsoft.com/office/drawing/2014/main" id="{BB8518C0-5B7A-40F0-BF43-A971C4D02739}"/>
              </a:ext>
            </a:extLst>
          </p:cNvPr>
          <p:cNvSpPr txBox="1"/>
          <p:nvPr/>
        </p:nvSpPr>
        <p:spPr>
          <a:xfrm>
            <a:off x="2914650" y="6524624"/>
            <a:ext cx="2743200"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200">
                <a:ea typeface="Meiryo"/>
              </a:rPr>
              <a:t>Alpha = 0.68</a:t>
            </a:r>
          </a:p>
        </p:txBody>
      </p:sp>
      <p:sp>
        <p:nvSpPr>
          <p:cNvPr id="28" name="TextBox 27">
            <a:extLst>
              <a:ext uri="{FF2B5EF4-FFF2-40B4-BE49-F238E27FC236}">
                <a16:creationId xmlns:a16="http://schemas.microsoft.com/office/drawing/2014/main" id="{603E6515-082D-4341-ACFB-BF577957BE06}"/>
              </a:ext>
            </a:extLst>
          </p:cNvPr>
          <p:cNvSpPr txBox="1"/>
          <p:nvPr/>
        </p:nvSpPr>
        <p:spPr>
          <a:xfrm>
            <a:off x="6886575" y="6515099"/>
            <a:ext cx="2743200"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200">
                <a:ea typeface="Meiryo"/>
              </a:rPr>
              <a:t>Alpha = 0.0</a:t>
            </a:r>
            <a:endParaRPr lang="en-US" sz="800">
              <a:ea typeface="Meiryo"/>
            </a:endParaRPr>
          </a:p>
        </p:txBody>
      </p:sp>
      <p:pic>
        <p:nvPicPr>
          <p:cNvPr id="31" name="Picture 31" descr="A picture containing clothing, indoor, sitting, kitchen&#10;&#10;Description automatically generated">
            <a:extLst>
              <a:ext uri="{FF2B5EF4-FFF2-40B4-BE49-F238E27FC236}">
                <a16:creationId xmlns:a16="http://schemas.microsoft.com/office/drawing/2014/main" id="{C9251B24-88CA-48CB-A9DC-C4A53C6050A0}"/>
              </a:ext>
            </a:extLst>
          </p:cNvPr>
          <p:cNvPicPr>
            <a:picLocks noChangeAspect="1"/>
          </p:cNvPicPr>
          <p:nvPr/>
        </p:nvPicPr>
        <p:blipFill>
          <a:blip r:embed="rId3"/>
          <a:stretch>
            <a:fillRect/>
          </a:stretch>
        </p:blipFill>
        <p:spPr>
          <a:xfrm>
            <a:off x="4905375" y="2246280"/>
            <a:ext cx="2867025" cy="1898715"/>
          </a:xfrm>
          <a:prstGeom prst="rect">
            <a:avLst/>
          </a:prstGeom>
        </p:spPr>
      </p:pic>
      <p:pic>
        <p:nvPicPr>
          <p:cNvPr id="32" name="Picture 32" descr="A picture containing clothing, indoor, kitchen, sitting&#10;&#10;Description automatically generated">
            <a:extLst>
              <a:ext uri="{FF2B5EF4-FFF2-40B4-BE49-F238E27FC236}">
                <a16:creationId xmlns:a16="http://schemas.microsoft.com/office/drawing/2014/main" id="{0686ACEF-AC54-427E-8C80-B705B7767722}"/>
              </a:ext>
            </a:extLst>
          </p:cNvPr>
          <p:cNvPicPr>
            <a:picLocks noChangeAspect="1"/>
          </p:cNvPicPr>
          <p:nvPr/>
        </p:nvPicPr>
        <p:blipFill>
          <a:blip r:embed="rId4"/>
          <a:stretch>
            <a:fillRect/>
          </a:stretch>
        </p:blipFill>
        <p:spPr>
          <a:xfrm>
            <a:off x="8801100" y="2246280"/>
            <a:ext cx="2867025" cy="1898715"/>
          </a:xfrm>
          <a:prstGeom prst="rect">
            <a:avLst/>
          </a:prstGeom>
        </p:spPr>
      </p:pic>
      <p:pic>
        <p:nvPicPr>
          <p:cNvPr id="33" name="Picture 33" descr="A picture containing clothing, indoor, kitchen, stove&#10;&#10;Description automatically generated">
            <a:extLst>
              <a:ext uri="{FF2B5EF4-FFF2-40B4-BE49-F238E27FC236}">
                <a16:creationId xmlns:a16="http://schemas.microsoft.com/office/drawing/2014/main" id="{F626864C-6621-4493-B239-DAF4003637B8}"/>
              </a:ext>
            </a:extLst>
          </p:cNvPr>
          <p:cNvPicPr>
            <a:picLocks noChangeAspect="1"/>
          </p:cNvPicPr>
          <p:nvPr/>
        </p:nvPicPr>
        <p:blipFill>
          <a:blip r:embed="rId5"/>
          <a:stretch>
            <a:fillRect/>
          </a:stretch>
        </p:blipFill>
        <p:spPr>
          <a:xfrm>
            <a:off x="2809875" y="4551330"/>
            <a:ext cx="2943225" cy="1965390"/>
          </a:xfrm>
          <a:prstGeom prst="rect">
            <a:avLst/>
          </a:prstGeom>
        </p:spPr>
      </p:pic>
      <p:pic>
        <p:nvPicPr>
          <p:cNvPr id="34" name="Picture 34" descr="A picture containing indoor, clothing, kitchen, stove&#10;&#10;Description automatically generated">
            <a:extLst>
              <a:ext uri="{FF2B5EF4-FFF2-40B4-BE49-F238E27FC236}">
                <a16:creationId xmlns:a16="http://schemas.microsoft.com/office/drawing/2014/main" id="{7466A99A-1167-4466-AA5F-3B6463FAC92B}"/>
              </a:ext>
            </a:extLst>
          </p:cNvPr>
          <p:cNvPicPr>
            <a:picLocks noChangeAspect="1"/>
          </p:cNvPicPr>
          <p:nvPr/>
        </p:nvPicPr>
        <p:blipFill>
          <a:blip r:embed="rId6"/>
          <a:stretch>
            <a:fillRect/>
          </a:stretch>
        </p:blipFill>
        <p:spPr>
          <a:xfrm>
            <a:off x="6772275" y="4541805"/>
            <a:ext cx="2971800" cy="1974915"/>
          </a:xfrm>
          <a:prstGeom prst="rect">
            <a:avLst/>
          </a:prstGeom>
        </p:spPr>
      </p:pic>
    </p:spTree>
    <p:extLst>
      <p:ext uri="{BB962C8B-B14F-4D97-AF65-F5344CB8AC3E}">
        <p14:creationId xmlns:p14="http://schemas.microsoft.com/office/powerpoint/2010/main" val="16813135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7BFBCD-9637-4E59-97B8-9E5835E4FF82}"/>
              </a:ext>
            </a:extLst>
          </p:cNvPr>
          <p:cNvSpPr>
            <a:spLocks noGrp="1"/>
          </p:cNvSpPr>
          <p:nvPr>
            <p:ph type="title"/>
          </p:nvPr>
        </p:nvSpPr>
        <p:spPr/>
        <p:txBody>
          <a:bodyPr/>
          <a:lstStyle/>
          <a:p>
            <a:r>
              <a:rPr lang="en-US">
                <a:ea typeface="Meiryo"/>
              </a:rPr>
              <a:t>Denoising and Detail Transfer</a:t>
            </a:r>
            <a:endParaRPr lang="en-US"/>
          </a:p>
        </p:txBody>
      </p:sp>
      <p:sp>
        <p:nvSpPr>
          <p:cNvPr id="3" name="Text Placeholder 2">
            <a:extLst>
              <a:ext uri="{FF2B5EF4-FFF2-40B4-BE49-F238E27FC236}">
                <a16:creationId xmlns:a16="http://schemas.microsoft.com/office/drawing/2014/main" id="{212EFB23-5589-444C-AEA7-358AC471D9C4}"/>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9024011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2526924-84D3-45FB-A5FE-62D8FCBF53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C2A6256-1DD0-4E4B-A8B3-9A711B4DBE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8768" y="2130218"/>
            <a:ext cx="11153231" cy="472778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1760540-185E-4652-BFD2-9B362EF3B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96641"/>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3CC0207-8484-4254-AAF2-F1271B7DECC3}"/>
              </a:ext>
            </a:extLst>
          </p:cNvPr>
          <p:cNvSpPr>
            <a:spLocks noGrp="1"/>
          </p:cNvSpPr>
          <p:nvPr>
            <p:ph type="title"/>
          </p:nvPr>
        </p:nvSpPr>
        <p:spPr>
          <a:xfrm>
            <a:off x="1535371" y="1044054"/>
            <a:ext cx="10013709" cy="1030360"/>
          </a:xfrm>
        </p:spPr>
        <p:txBody>
          <a:bodyPr>
            <a:normAutofit/>
          </a:bodyPr>
          <a:lstStyle/>
          <a:p>
            <a:r>
              <a:rPr lang="en-US">
                <a:solidFill>
                  <a:schemeClr val="bg1"/>
                </a:solidFill>
              </a:rPr>
              <a:t>Denoising and Detail Transfer</a:t>
            </a:r>
          </a:p>
        </p:txBody>
      </p:sp>
      <p:sp>
        <p:nvSpPr>
          <p:cNvPr id="14" name="Rectangle 13">
            <a:extLst>
              <a:ext uri="{FF2B5EF4-FFF2-40B4-BE49-F238E27FC236}">
                <a16:creationId xmlns:a16="http://schemas.microsoft.com/office/drawing/2014/main" id="{729789F4-85C1-41A0-83EB-992E22210C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962423"/>
            <a:ext cx="1006766" cy="12161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D9D367D-6DD2-4A7C-8918-0DCAC29755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FF9F22A-EB06-410F-B2C6-38FA5524FA8E}"/>
              </a:ext>
            </a:extLst>
          </p:cNvPr>
          <p:cNvSpPr>
            <a:spLocks noGrp="1"/>
          </p:cNvSpPr>
          <p:nvPr>
            <p:ph idx="1"/>
          </p:nvPr>
        </p:nvSpPr>
        <p:spPr>
          <a:xfrm>
            <a:off x="1535371" y="2702257"/>
            <a:ext cx="9935571" cy="3426158"/>
          </a:xfrm>
        </p:spPr>
        <p:txBody>
          <a:bodyPr anchor="t">
            <a:normAutofit fontScale="92500"/>
          </a:bodyPr>
          <a:lstStyle/>
          <a:p>
            <a:pPr marL="285750" indent="-285750">
              <a:buFont typeface="Arial" panose="020B0604020202020204" pitchFamily="34" charset="0"/>
              <a:buChar char="•"/>
            </a:pPr>
            <a:r>
              <a:rPr lang="en-IN">
                <a:latin typeface="Meiryo"/>
                <a:ea typeface="Meiryo"/>
              </a:rPr>
              <a:t>Ambient image A contains the lighting information(ambience) but its noisy due to low light conditions.</a:t>
            </a:r>
          </a:p>
          <a:p>
            <a:pPr marL="285750" indent="-285750">
              <a:buFont typeface="Arial" panose="020B0604020202020204" pitchFamily="34" charset="0"/>
              <a:buChar char="•"/>
            </a:pPr>
            <a:r>
              <a:rPr lang="en-IN">
                <a:latin typeface="Meiryo"/>
                <a:ea typeface="Meiryo"/>
              </a:rPr>
              <a:t>Flash image F, on the other hand contains the details in the regions where the flash reaches and has better SNR than ambient image.</a:t>
            </a:r>
          </a:p>
          <a:p>
            <a:pPr marL="285750" indent="-285750">
              <a:buFont typeface="Arial" panose="020B0604020202020204" pitchFamily="34" charset="0"/>
              <a:buChar char="•"/>
            </a:pPr>
            <a:r>
              <a:rPr lang="en-IN">
                <a:latin typeface="Meiryo"/>
                <a:ea typeface="Meiryo"/>
              </a:rPr>
              <a:t>Our aim is to denoise A and transfer the details from F to denoised A.</a:t>
            </a:r>
          </a:p>
          <a:p>
            <a:pPr marL="285750" indent="-285750">
              <a:buFont typeface="Arial" panose="020B0604020202020204" pitchFamily="34" charset="0"/>
              <a:buChar char="•"/>
            </a:pPr>
            <a:r>
              <a:rPr lang="en-IN">
                <a:latin typeface="Meiryo"/>
                <a:ea typeface="Meiryo"/>
              </a:rPr>
              <a:t>But it creates some problems that we will address further and tackle it.</a:t>
            </a:r>
          </a:p>
          <a:p>
            <a:endParaRPr lang="en-IN">
              <a:latin typeface="Microsoft YaHei UI"/>
              <a:ea typeface="Meiryo"/>
            </a:endParaRPr>
          </a:p>
        </p:txBody>
      </p:sp>
    </p:spTree>
    <p:extLst>
      <p:ext uri="{BB962C8B-B14F-4D97-AF65-F5344CB8AC3E}">
        <p14:creationId xmlns:p14="http://schemas.microsoft.com/office/powerpoint/2010/main" val="13453692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2526924-84D3-45FB-A5FE-62D8FCBF53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C2A6256-1DD0-4E4B-A8B3-9A711B4DBE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8768" y="2130218"/>
            <a:ext cx="11153231" cy="472778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1760540-185E-4652-BFD2-9B362EF3B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96641"/>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3CC0207-8484-4254-AAF2-F1271B7DECC3}"/>
              </a:ext>
            </a:extLst>
          </p:cNvPr>
          <p:cNvSpPr>
            <a:spLocks noGrp="1"/>
          </p:cNvSpPr>
          <p:nvPr>
            <p:ph type="title"/>
          </p:nvPr>
        </p:nvSpPr>
        <p:spPr>
          <a:xfrm>
            <a:off x="1535371" y="1044054"/>
            <a:ext cx="10013709" cy="1030360"/>
          </a:xfrm>
        </p:spPr>
        <p:txBody>
          <a:bodyPr>
            <a:normAutofit/>
          </a:bodyPr>
          <a:lstStyle/>
          <a:p>
            <a:r>
              <a:rPr lang="en-US">
                <a:solidFill>
                  <a:schemeClr val="bg1"/>
                </a:solidFill>
              </a:rPr>
              <a:t>Denoising and Detail Transfer</a:t>
            </a:r>
          </a:p>
        </p:txBody>
      </p:sp>
      <p:sp>
        <p:nvSpPr>
          <p:cNvPr id="14" name="Rectangle 13">
            <a:extLst>
              <a:ext uri="{FF2B5EF4-FFF2-40B4-BE49-F238E27FC236}">
                <a16:creationId xmlns:a16="http://schemas.microsoft.com/office/drawing/2014/main" id="{729789F4-85C1-41A0-83EB-992E22210C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962423"/>
            <a:ext cx="1006766" cy="12161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D9D367D-6DD2-4A7C-8918-0DCAC29755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FF9F22A-EB06-410F-B2C6-38FA5524FA8E}"/>
              </a:ext>
            </a:extLst>
          </p:cNvPr>
          <p:cNvSpPr>
            <a:spLocks noGrp="1"/>
          </p:cNvSpPr>
          <p:nvPr>
            <p:ph idx="1"/>
          </p:nvPr>
        </p:nvSpPr>
        <p:spPr>
          <a:xfrm>
            <a:off x="1535371" y="2702257"/>
            <a:ext cx="9935571" cy="3426158"/>
          </a:xfrm>
        </p:spPr>
        <p:txBody>
          <a:bodyPr anchor="t">
            <a:normAutofit/>
          </a:bodyPr>
          <a:lstStyle/>
          <a:p>
            <a:pPr marL="285750" indent="-285750">
              <a:buFont typeface="Arial" panose="020B0604020202020204" pitchFamily="34" charset="0"/>
              <a:buChar char="•"/>
            </a:pPr>
            <a:endParaRPr lang="en-IN">
              <a:latin typeface="Meiryo"/>
              <a:ea typeface="Meiryo"/>
            </a:endParaRPr>
          </a:p>
          <a:p>
            <a:endParaRPr lang="en-IN">
              <a:latin typeface="Microsoft YaHei UI"/>
              <a:ea typeface="Meiryo"/>
            </a:endParaRPr>
          </a:p>
        </p:txBody>
      </p:sp>
      <p:pic>
        <p:nvPicPr>
          <p:cNvPr id="4" name="Picture 4" descr="Diagram&#10;&#10;Description automatically generated">
            <a:extLst>
              <a:ext uri="{FF2B5EF4-FFF2-40B4-BE49-F238E27FC236}">
                <a16:creationId xmlns:a16="http://schemas.microsoft.com/office/drawing/2014/main" id="{25E40695-910E-4DB5-B015-69C46A0BBB7E}"/>
              </a:ext>
            </a:extLst>
          </p:cNvPr>
          <p:cNvPicPr>
            <a:picLocks noChangeAspect="1"/>
          </p:cNvPicPr>
          <p:nvPr/>
        </p:nvPicPr>
        <p:blipFill>
          <a:blip r:embed="rId2"/>
          <a:stretch>
            <a:fillRect/>
          </a:stretch>
        </p:blipFill>
        <p:spPr>
          <a:xfrm>
            <a:off x="3743195" y="2371523"/>
            <a:ext cx="5739007" cy="4087802"/>
          </a:xfrm>
          <a:prstGeom prst="rect">
            <a:avLst/>
          </a:prstGeom>
        </p:spPr>
      </p:pic>
    </p:spTree>
    <p:extLst>
      <p:ext uri="{BB962C8B-B14F-4D97-AF65-F5344CB8AC3E}">
        <p14:creationId xmlns:p14="http://schemas.microsoft.com/office/powerpoint/2010/main" val="39636948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2526924-84D3-45FB-A5FE-62D8FCBF53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C2A6256-1DD0-4E4B-A8B3-9A711B4DBE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8768" y="2130218"/>
            <a:ext cx="11153231" cy="472778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1760540-185E-4652-BFD2-9B362EF3B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96641"/>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3CC0207-8484-4254-AAF2-F1271B7DECC3}"/>
              </a:ext>
            </a:extLst>
          </p:cNvPr>
          <p:cNvSpPr>
            <a:spLocks noGrp="1"/>
          </p:cNvSpPr>
          <p:nvPr>
            <p:ph type="title"/>
          </p:nvPr>
        </p:nvSpPr>
        <p:spPr>
          <a:xfrm>
            <a:off x="1535371" y="1044054"/>
            <a:ext cx="10013709" cy="1030360"/>
          </a:xfrm>
        </p:spPr>
        <p:txBody>
          <a:bodyPr>
            <a:normAutofit/>
          </a:bodyPr>
          <a:lstStyle/>
          <a:p>
            <a:r>
              <a:rPr lang="en-US">
                <a:solidFill>
                  <a:schemeClr val="bg1"/>
                </a:solidFill>
              </a:rPr>
              <a:t>Denoising</a:t>
            </a:r>
          </a:p>
        </p:txBody>
      </p:sp>
      <p:sp>
        <p:nvSpPr>
          <p:cNvPr id="14" name="Rectangle 13">
            <a:extLst>
              <a:ext uri="{FF2B5EF4-FFF2-40B4-BE49-F238E27FC236}">
                <a16:creationId xmlns:a16="http://schemas.microsoft.com/office/drawing/2014/main" id="{729789F4-85C1-41A0-83EB-992E22210C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962423"/>
            <a:ext cx="1006766" cy="12161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D9D367D-6DD2-4A7C-8918-0DCAC29755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FF9F22A-EB06-410F-B2C6-38FA5524FA8E}"/>
              </a:ext>
            </a:extLst>
          </p:cNvPr>
          <p:cNvSpPr>
            <a:spLocks noGrp="1"/>
          </p:cNvSpPr>
          <p:nvPr>
            <p:ph idx="1"/>
          </p:nvPr>
        </p:nvSpPr>
        <p:spPr>
          <a:xfrm>
            <a:off x="1535371" y="2702257"/>
            <a:ext cx="9935571" cy="3426158"/>
          </a:xfrm>
        </p:spPr>
        <p:txBody>
          <a:bodyPr anchor="t">
            <a:normAutofit fontScale="92500"/>
          </a:bodyPr>
          <a:lstStyle/>
          <a:p>
            <a:pPr marL="285750" indent="-285750">
              <a:buFont typeface="Arial" panose="020B0604020202020204" pitchFamily="34" charset="0"/>
              <a:buChar char="•"/>
            </a:pPr>
            <a:r>
              <a:rPr lang="en-IN">
                <a:latin typeface="Meiryo"/>
                <a:ea typeface="Meiryo"/>
              </a:rPr>
              <a:t>Bilateral Filter is used for denoising but it over blur and under blur the images.</a:t>
            </a:r>
          </a:p>
          <a:p>
            <a:pPr marL="285750" indent="-285750">
              <a:buFont typeface="Arial" panose="020B0604020202020204" pitchFamily="34" charset="0"/>
              <a:buChar char="•"/>
            </a:pPr>
            <a:endParaRPr lang="en-IN">
              <a:latin typeface="Meiryo"/>
              <a:ea typeface="Meiryo"/>
            </a:endParaRPr>
          </a:p>
          <a:p>
            <a:pPr marL="285750" indent="-285750">
              <a:buFont typeface="Arial" panose="020B0604020202020204" pitchFamily="34" charset="0"/>
              <a:buChar char="•"/>
            </a:pPr>
            <a:endParaRPr lang="en-IN">
              <a:latin typeface="Meiryo"/>
              <a:ea typeface="Meiryo"/>
            </a:endParaRPr>
          </a:p>
          <a:p>
            <a:pPr marL="285750" indent="-285750">
              <a:buFont typeface="Arial" panose="020B0604020202020204" pitchFamily="34" charset="0"/>
              <a:buChar char="•"/>
            </a:pPr>
            <a:endParaRPr lang="en-IN">
              <a:latin typeface="Meiryo"/>
              <a:ea typeface="Meiryo"/>
            </a:endParaRPr>
          </a:p>
          <a:p>
            <a:pPr marL="285750" indent="-285750">
              <a:buFont typeface="Arial" panose="020B0604020202020204" pitchFamily="34" charset="0"/>
              <a:buChar char="•"/>
            </a:pPr>
            <a:r>
              <a:rPr lang="en-IN">
                <a:latin typeface="Meiryo"/>
                <a:ea typeface="Meiryo"/>
              </a:rPr>
              <a:t>Following hyper parameters for gaussians are used:</a:t>
            </a:r>
          </a:p>
          <a:p>
            <a:pPr lvl="4" indent="0">
              <a:buNone/>
            </a:pPr>
            <a:r>
              <a:rPr lang="en-IN" i="0">
                <a:latin typeface="Meiryo"/>
                <a:ea typeface="Meiryo"/>
              </a:rPr>
              <a:t>           </a:t>
            </a:r>
            <a:r>
              <a:rPr lang="en-IN" b="1" i="0">
                <a:latin typeface="Meiryo"/>
                <a:ea typeface="Meiryo"/>
              </a:rPr>
              <a:t>Std. Dev. (spatial) = 25      Std. Dev. (intensity) = 5% to 10% of intensity range</a:t>
            </a:r>
          </a:p>
          <a:p>
            <a:endParaRPr lang="en-IN">
              <a:latin typeface="Microsoft YaHei UI"/>
              <a:ea typeface="Meiryo"/>
            </a:endParaRPr>
          </a:p>
        </p:txBody>
      </p:sp>
      <p:pic>
        <p:nvPicPr>
          <p:cNvPr id="4" name="Picture 4" descr="A picture containing text&#10;&#10;Description automatically generated">
            <a:extLst>
              <a:ext uri="{FF2B5EF4-FFF2-40B4-BE49-F238E27FC236}">
                <a16:creationId xmlns:a16="http://schemas.microsoft.com/office/drawing/2014/main" id="{821E3250-36C0-4EE5-A9EF-C27DD0753A95}"/>
              </a:ext>
            </a:extLst>
          </p:cNvPr>
          <p:cNvPicPr>
            <a:picLocks noChangeAspect="1"/>
          </p:cNvPicPr>
          <p:nvPr/>
        </p:nvPicPr>
        <p:blipFill>
          <a:blip r:embed="rId2"/>
          <a:stretch>
            <a:fillRect/>
          </a:stretch>
        </p:blipFill>
        <p:spPr>
          <a:xfrm>
            <a:off x="4672208" y="3348936"/>
            <a:ext cx="4220736" cy="1617550"/>
          </a:xfrm>
          <a:prstGeom prst="rect">
            <a:avLst/>
          </a:prstGeom>
        </p:spPr>
      </p:pic>
    </p:spTree>
    <p:extLst>
      <p:ext uri="{BB962C8B-B14F-4D97-AF65-F5344CB8AC3E}">
        <p14:creationId xmlns:p14="http://schemas.microsoft.com/office/powerpoint/2010/main" val="42840371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34EE865D-5A59-4DD1-A94D-A8DBE4A9E0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2" descr="A picture containing indoor, photo, fabric, room&#10;&#10;Description automatically generated">
            <a:extLst>
              <a:ext uri="{FF2B5EF4-FFF2-40B4-BE49-F238E27FC236}">
                <a16:creationId xmlns:a16="http://schemas.microsoft.com/office/drawing/2014/main" id="{C5E7391F-0137-4F6F-B24D-3EA75FB515D4}"/>
              </a:ext>
            </a:extLst>
          </p:cNvPr>
          <p:cNvPicPr>
            <a:picLocks noChangeAspect="1"/>
          </p:cNvPicPr>
          <p:nvPr/>
        </p:nvPicPr>
        <p:blipFill rotWithShape="1">
          <a:blip r:embed="rId2"/>
          <a:srcRect t="9662" b="6069"/>
          <a:stretch/>
        </p:blipFill>
        <p:spPr>
          <a:xfrm>
            <a:off x="20" y="10"/>
            <a:ext cx="12191981" cy="6857990"/>
          </a:xfrm>
          <a:prstGeom prst="rect">
            <a:avLst/>
          </a:prstGeom>
        </p:spPr>
      </p:pic>
    </p:spTree>
    <p:extLst>
      <p:ext uri="{BB962C8B-B14F-4D97-AF65-F5344CB8AC3E}">
        <p14:creationId xmlns:p14="http://schemas.microsoft.com/office/powerpoint/2010/main" val="17267527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2526924-84D3-45FB-A5FE-62D8FCBF53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C2A6256-1DD0-4E4B-A8B3-9A711B4DBE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8768" y="2130218"/>
            <a:ext cx="11153231" cy="472778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1760540-185E-4652-BFD2-9B362EF3B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96641"/>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3CC0207-8484-4254-AAF2-F1271B7DECC3}"/>
              </a:ext>
            </a:extLst>
          </p:cNvPr>
          <p:cNvSpPr>
            <a:spLocks noGrp="1"/>
          </p:cNvSpPr>
          <p:nvPr>
            <p:ph type="title"/>
          </p:nvPr>
        </p:nvSpPr>
        <p:spPr>
          <a:xfrm>
            <a:off x="1535371" y="1044054"/>
            <a:ext cx="10013709" cy="1030360"/>
          </a:xfrm>
        </p:spPr>
        <p:txBody>
          <a:bodyPr>
            <a:normAutofit/>
          </a:bodyPr>
          <a:lstStyle/>
          <a:p>
            <a:r>
              <a:rPr lang="en-US">
                <a:solidFill>
                  <a:schemeClr val="bg1"/>
                </a:solidFill>
              </a:rPr>
              <a:t>Denoising</a:t>
            </a:r>
          </a:p>
        </p:txBody>
      </p:sp>
      <p:sp>
        <p:nvSpPr>
          <p:cNvPr id="14" name="Rectangle 13">
            <a:extLst>
              <a:ext uri="{FF2B5EF4-FFF2-40B4-BE49-F238E27FC236}">
                <a16:creationId xmlns:a16="http://schemas.microsoft.com/office/drawing/2014/main" id="{729789F4-85C1-41A0-83EB-992E22210C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962423"/>
            <a:ext cx="1006766" cy="12161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D9D367D-6DD2-4A7C-8918-0DCAC29755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FF9F22A-EB06-410F-B2C6-38FA5524FA8E}"/>
              </a:ext>
            </a:extLst>
          </p:cNvPr>
          <p:cNvSpPr>
            <a:spLocks noGrp="1"/>
          </p:cNvSpPr>
          <p:nvPr>
            <p:ph idx="1"/>
          </p:nvPr>
        </p:nvSpPr>
        <p:spPr>
          <a:xfrm>
            <a:off x="1535371" y="2702257"/>
            <a:ext cx="9935571" cy="3426158"/>
          </a:xfrm>
        </p:spPr>
        <p:txBody>
          <a:bodyPr anchor="t">
            <a:normAutofit/>
          </a:bodyPr>
          <a:lstStyle/>
          <a:p>
            <a:pPr marL="285750" indent="-285750">
              <a:buFont typeface="Arial" panose="020B0604020202020204" pitchFamily="34" charset="0"/>
              <a:buChar char="•"/>
            </a:pPr>
            <a:r>
              <a:rPr lang="en-IN">
                <a:latin typeface="Meiryo"/>
                <a:ea typeface="Meiryo"/>
              </a:rPr>
              <a:t>Joint Bilateral Filter helps to combat this as we are using F for determining the weights of intensity gaussian.</a:t>
            </a:r>
          </a:p>
          <a:p>
            <a:pPr marL="285750" indent="-285750">
              <a:buFont typeface="Arial" panose="020B0604020202020204" pitchFamily="34" charset="0"/>
              <a:buChar char="•"/>
            </a:pPr>
            <a:endParaRPr lang="en-IN">
              <a:latin typeface="Meiryo"/>
              <a:ea typeface="Meiryo"/>
            </a:endParaRPr>
          </a:p>
          <a:p>
            <a:pPr marL="285750" indent="-285750">
              <a:buFont typeface="Arial" panose="020B0604020202020204" pitchFamily="34" charset="0"/>
              <a:buChar char="•"/>
            </a:pPr>
            <a:endParaRPr lang="en-IN">
              <a:latin typeface="Meiryo"/>
              <a:ea typeface="Meiryo"/>
            </a:endParaRPr>
          </a:p>
          <a:p>
            <a:pPr marL="285750" indent="-285750">
              <a:buFont typeface="Arial" panose="020B0604020202020204" pitchFamily="34" charset="0"/>
              <a:buChar char="•"/>
            </a:pPr>
            <a:endParaRPr lang="en-IN">
              <a:latin typeface="Meiryo"/>
              <a:ea typeface="Meiryo"/>
            </a:endParaRPr>
          </a:p>
          <a:p>
            <a:pPr marL="285750" indent="-285750">
              <a:buFont typeface="Arial" panose="020B0604020202020204" pitchFamily="34" charset="0"/>
              <a:buChar char="•"/>
            </a:pPr>
            <a:r>
              <a:rPr lang="en-IN">
                <a:latin typeface="Meiryo"/>
                <a:ea typeface="Meiryo"/>
              </a:rPr>
              <a:t>Following hyper parameters for gaussians are used:</a:t>
            </a:r>
          </a:p>
          <a:p>
            <a:pPr lvl="4" indent="0">
              <a:buNone/>
            </a:pPr>
            <a:r>
              <a:rPr lang="en-IN" i="0">
                <a:latin typeface="Meiryo"/>
                <a:ea typeface="Meiryo"/>
              </a:rPr>
              <a:t>           </a:t>
            </a:r>
            <a:r>
              <a:rPr lang="en-IN" b="1" i="0">
                <a:latin typeface="Meiryo"/>
                <a:ea typeface="Meiryo"/>
              </a:rPr>
              <a:t>Std. Dev. (spatial) = 25      Std. Dev. (intensity) = 0.1% of intensity range</a:t>
            </a:r>
          </a:p>
          <a:p>
            <a:endParaRPr lang="en-IN">
              <a:latin typeface="Microsoft YaHei UI"/>
              <a:ea typeface="Meiryo"/>
            </a:endParaRPr>
          </a:p>
        </p:txBody>
      </p:sp>
      <p:pic>
        <p:nvPicPr>
          <p:cNvPr id="5" name="Picture 5" descr="Text&#10;&#10;Description automatically generated">
            <a:extLst>
              <a:ext uri="{FF2B5EF4-FFF2-40B4-BE49-F238E27FC236}">
                <a16:creationId xmlns:a16="http://schemas.microsoft.com/office/drawing/2014/main" id="{2CA93FBD-14A2-4126-A847-58AADED4A136}"/>
              </a:ext>
            </a:extLst>
          </p:cNvPr>
          <p:cNvPicPr>
            <a:picLocks noChangeAspect="1"/>
          </p:cNvPicPr>
          <p:nvPr/>
        </p:nvPicPr>
        <p:blipFill>
          <a:blip r:embed="rId2"/>
          <a:stretch>
            <a:fillRect/>
          </a:stretch>
        </p:blipFill>
        <p:spPr>
          <a:xfrm>
            <a:off x="4609578" y="3792461"/>
            <a:ext cx="4016679" cy="776199"/>
          </a:xfrm>
          <a:prstGeom prst="rect">
            <a:avLst/>
          </a:prstGeom>
        </p:spPr>
      </p:pic>
    </p:spTree>
    <p:extLst>
      <p:ext uri="{BB962C8B-B14F-4D97-AF65-F5344CB8AC3E}">
        <p14:creationId xmlns:p14="http://schemas.microsoft.com/office/powerpoint/2010/main" val="27397203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34EE865D-5A59-4DD1-A94D-A8DBE4A9E0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2" descr="A picture containing indoor, photo, old, fabric&#10;&#10;Description automatically generated">
            <a:extLst>
              <a:ext uri="{FF2B5EF4-FFF2-40B4-BE49-F238E27FC236}">
                <a16:creationId xmlns:a16="http://schemas.microsoft.com/office/drawing/2014/main" id="{5F7D2451-7BBD-49BE-AF14-B3AD7876B74B}"/>
              </a:ext>
            </a:extLst>
          </p:cNvPr>
          <p:cNvPicPr>
            <a:picLocks noChangeAspect="1"/>
          </p:cNvPicPr>
          <p:nvPr/>
        </p:nvPicPr>
        <p:blipFill rotWithShape="1">
          <a:blip r:embed="rId2"/>
          <a:srcRect t="7692" b="8038"/>
          <a:stretch/>
        </p:blipFill>
        <p:spPr>
          <a:xfrm>
            <a:off x="20" y="10"/>
            <a:ext cx="12191981" cy="6857990"/>
          </a:xfrm>
          <a:prstGeom prst="rect">
            <a:avLst/>
          </a:prstGeom>
        </p:spPr>
      </p:pic>
    </p:spTree>
    <p:extLst>
      <p:ext uri="{BB962C8B-B14F-4D97-AF65-F5344CB8AC3E}">
        <p14:creationId xmlns:p14="http://schemas.microsoft.com/office/powerpoint/2010/main" val="3334752339"/>
      </p:ext>
    </p:extLst>
  </p:cSld>
  <p:clrMapOvr>
    <a:masterClrMapping/>
  </p:clrMapOvr>
</p:sld>
</file>

<file path=ppt/theme/theme1.xml><?xml version="1.0" encoding="utf-8"?>
<a:theme xmlns:a="http://schemas.openxmlformats.org/drawingml/2006/main" name="ShojiVTI">
  <a:themeElements>
    <a:clrScheme name="AnalogousFromRegularSeed_2SEEDS">
      <a:dk1>
        <a:srgbClr val="000000"/>
      </a:dk1>
      <a:lt1>
        <a:srgbClr val="FFFFFF"/>
      </a:lt1>
      <a:dk2>
        <a:srgbClr val="191634"/>
      </a:dk2>
      <a:lt2>
        <a:srgbClr val="F0F0F3"/>
      </a:lt2>
      <a:accent1>
        <a:srgbClr val="A7A537"/>
      </a:accent1>
      <a:accent2>
        <a:srgbClr val="C3904D"/>
      </a:accent2>
      <a:accent3>
        <a:srgbClr val="82AB43"/>
      </a:accent3>
      <a:accent4>
        <a:srgbClr val="3B69B1"/>
      </a:accent4>
      <a:accent5>
        <a:srgbClr val="504DC3"/>
      </a:accent5>
      <a:accent6>
        <a:srgbClr val="6F3BB1"/>
      </a:accent6>
      <a:hlink>
        <a:srgbClr val="5759C7"/>
      </a:hlink>
      <a:folHlink>
        <a:srgbClr val="7F7F7F"/>
      </a:folHlink>
    </a:clrScheme>
    <a:fontScheme name="Custom 7">
      <a:majorFont>
        <a:latin typeface="Meiryo"/>
        <a:ea typeface=""/>
        <a:cs typeface=""/>
      </a:majorFont>
      <a:minorFont>
        <a:latin typeface="Meiryo"/>
        <a:ea typeface=""/>
        <a:cs typeface=""/>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hojiVTI" id="{00D0DDEB-E771-48E5-9E96-0647434F08B1}" vid="{9D22D596-7FD0-4F89-958C-AD79A0949111}"/>
    </a:ext>
  </a:extLst>
</a:theme>
</file>

<file path=docProps/app.xml><?xml version="1.0" encoding="utf-8"?>
<Properties xmlns="http://schemas.openxmlformats.org/officeDocument/2006/extended-properties" xmlns:vt="http://schemas.openxmlformats.org/officeDocument/2006/docPropsVTypes">
  <Template>Wood Type</Template>
  <Application>Microsoft Office PowerPoint</Application>
  <PresentationFormat>Widescreen</PresentationFormat>
  <Slides>25</Slides>
  <Notes>0</Notes>
  <HiddenSlides>0</HiddenSlides>
  <ScaleCrop>false</ScaleCrop>
  <HeadingPairs>
    <vt:vector size="4" baseType="variant">
      <vt:variant>
        <vt:lpstr>Theme</vt:lpstr>
      </vt:variant>
      <vt:variant>
        <vt:i4>1</vt:i4>
      </vt:variant>
      <vt:variant>
        <vt:lpstr>Slide Titles</vt:lpstr>
      </vt:variant>
      <vt:variant>
        <vt:i4>25</vt:i4>
      </vt:variant>
    </vt:vector>
  </HeadingPairs>
  <TitlesOfParts>
    <vt:vector size="26" baseType="lpstr">
      <vt:lpstr>ShojiVTI</vt:lpstr>
      <vt:lpstr>Digital photography with flash and no-flash Image Pairs</vt:lpstr>
      <vt:lpstr>Objective of this project</vt:lpstr>
      <vt:lpstr>Denoising and Detail Transfer</vt:lpstr>
      <vt:lpstr>Denoising and Detail Transfer</vt:lpstr>
      <vt:lpstr>Denoising and Detail Transfer</vt:lpstr>
      <vt:lpstr>Denoising</vt:lpstr>
      <vt:lpstr>PowerPoint Presentation</vt:lpstr>
      <vt:lpstr>Denoising</vt:lpstr>
      <vt:lpstr>PowerPoint Presentation</vt:lpstr>
      <vt:lpstr>Denoising</vt:lpstr>
      <vt:lpstr>Detail Transfer</vt:lpstr>
      <vt:lpstr>Detail Transfer – Flash Image (F)</vt:lpstr>
      <vt:lpstr>Detail Transfer – Bilateral of Flash (FBase)</vt:lpstr>
      <vt:lpstr>Detail Transfer – Detail of Flash (Fdetail)</vt:lpstr>
      <vt:lpstr>Detail Transfer – Details Transfered</vt:lpstr>
      <vt:lpstr>Detecting Flash Shadows and Specularities</vt:lpstr>
      <vt:lpstr>Detecting Flash Shadows and Specularities</vt:lpstr>
      <vt:lpstr>Detecting Flash Shadows and Specularities</vt:lpstr>
      <vt:lpstr>Final Denoising Image</vt:lpstr>
      <vt:lpstr>White Balancing</vt:lpstr>
      <vt:lpstr>White Balancing</vt:lpstr>
      <vt:lpstr>White Balancing</vt:lpstr>
      <vt:lpstr>White Balancing</vt:lpstr>
      <vt:lpstr>Continuous Flash</vt:lpstr>
      <vt:lpstr>Continuous Flash</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Digital photography with flash and no-flash Image Pairs</dc:title>
  <dc:creator>Himanshu Meena</dc:creator>
  <cp:revision>1</cp:revision>
  <dcterms:created xsi:type="dcterms:W3CDTF">2020-12-08T04:52:13Z</dcterms:created>
  <dcterms:modified xsi:type="dcterms:W3CDTF">2020-12-08T06:08:27Z</dcterms:modified>
</cp:coreProperties>
</file>

<file path=docProps/thumbnail.jpeg>
</file>